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0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36"/>
  </p:notesMasterIdLst>
  <p:sldIdLst>
    <p:sldId id="1814" r:id="rId5"/>
    <p:sldId id="267" r:id="rId6"/>
    <p:sldId id="1785" r:id="rId7"/>
    <p:sldId id="1763" r:id="rId8"/>
    <p:sldId id="1797" r:id="rId9"/>
    <p:sldId id="1809" r:id="rId10"/>
    <p:sldId id="1798" r:id="rId11"/>
    <p:sldId id="1800" r:id="rId12"/>
    <p:sldId id="1788" r:id="rId13"/>
    <p:sldId id="1801" r:id="rId14"/>
    <p:sldId id="1802" r:id="rId15"/>
    <p:sldId id="1803" r:id="rId16"/>
    <p:sldId id="1806" r:id="rId17"/>
    <p:sldId id="1789" r:id="rId18"/>
    <p:sldId id="1791" r:id="rId19"/>
    <p:sldId id="1792" r:id="rId20"/>
    <p:sldId id="1793" r:id="rId21"/>
    <p:sldId id="1794" r:id="rId22"/>
    <p:sldId id="1795" r:id="rId23"/>
    <p:sldId id="1796" r:id="rId24"/>
    <p:sldId id="1812" r:id="rId25"/>
    <p:sldId id="1813" r:id="rId26"/>
    <p:sldId id="1790" r:id="rId27"/>
    <p:sldId id="1807" r:id="rId28"/>
    <p:sldId id="1808" r:id="rId29"/>
    <p:sldId id="1769" r:id="rId30"/>
    <p:sldId id="1773" r:id="rId31"/>
    <p:sldId id="346" r:id="rId32"/>
    <p:sldId id="1810" r:id="rId33"/>
    <p:sldId id="1811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1EBC39-5E36-3310-F21A-F288412A2F91}" name="Oquillas Munoz, Ander" initials="OA" userId="S::aoquillas@icao.int::80401353-f174-4624-8701-75a6f17a9180" providerId="AD"/>
  <p188:author id="{EA211241-F3B6-6DF8-2028-6DC25C7FAFFF}" name="Hifdi, Sonia" initials="HS" userId="S::shifdi@icao.int::2bdf1d9b-22b9-4793-bcee-f017419b84f2" providerId="AD"/>
  <p188:author id="{B1905B5B-6B96-7A95-64D0-0A43AC209C0D}" name="Mizgalska, Agnieszka Maja" initials="MAM" userId="S::amizgalska@icao.int::9095eaf4-777b-4ced-a041-41f839603066" providerId="AD"/>
  <p188:author id="{8D3114B0-7191-3B82-E98C-A02BF508E8A6}" name="Lambropoulos, Panagiota" initials="LP" userId="S::plambropoulos@icao.int::49fc2b5c-40ba-4dad-8c2f-e6d59c9a3f34" providerId="AD"/>
  <p188:author id="{A33FA8BC-C067-C8AC-0546-FB7472FAA796}" name="Sterland, David" initials="SD" userId="S::dsterland@icao.int::2d765105-6aee-4d48-8715-0f6ecc913bcb" providerId="AD"/>
  <p188:author id="{A74637F7-B658-2644-1E76-8E3AA14301A3}" name="Hutchinson, Vicky" initials="HV" userId="S::vhutchinson@icao.int::cfa16d73-44bc-4bbd-be5c-6c0e0b5998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233"/>
    <a:srgbClr val="0054A4"/>
    <a:srgbClr val="E46629"/>
    <a:srgbClr val="FBCDA6"/>
    <a:srgbClr val="CC8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44544" autoAdjust="0"/>
  </p:normalViewPr>
  <p:slideViewPr>
    <p:cSldViewPr snapToGrid="0">
      <p:cViewPr varScale="1">
        <p:scale>
          <a:sx n="18" d="100"/>
          <a:sy n="18" d="100"/>
        </p:scale>
        <p:origin x="546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360BE-9927-4430-B866-9BD0D04C56DA}" type="doc">
      <dgm:prSet loTypeId="urn:microsoft.com/office/officeart/2005/8/layout/chevron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F87611-A0AE-4CC2-9CAD-441E2A0FC84F}">
      <dgm:prSet phldrT="[Text]" custT="1"/>
      <dgm:spPr/>
      <dgm:t>
        <a:bodyPr/>
        <a:lstStyle/>
        <a:p>
          <a:endParaRPr lang="en-US" sz="1400" b="1" dirty="0">
            <a:solidFill>
              <a:srgbClr val="0054A4"/>
            </a:solidFill>
          </a:endParaRPr>
        </a:p>
      </dgm:t>
    </dgm:pt>
    <dgm:pt modelId="{2C3FF623-02FE-482E-AB57-F078DAA2A556}" type="parTrans" cxnId="{111FE821-41BB-41FA-932F-5A97ADB39ECD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666B53-C61B-44F4-A0AD-BF8C683A338D}" type="sibTrans" cxnId="{111FE821-41BB-41FA-932F-5A97ADB39ECD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4BF3C8-D8EE-4097-9C35-6A81043E1134}">
      <dgm:prSet phldrT="[Text]" custT="1"/>
      <dgm:spPr/>
      <dgm:t>
        <a:bodyPr/>
        <a:lstStyle/>
        <a:p>
          <a:endParaRPr lang="en-US" sz="1400" b="1" dirty="0">
            <a:solidFill>
              <a:srgbClr val="0054A4"/>
            </a:solidFill>
          </a:endParaRPr>
        </a:p>
      </dgm:t>
    </dgm:pt>
    <dgm:pt modelId="{4C2C284D-7F21-46D3-90E9-6685EA5828D1}" type="parTrans" cxnId="{C6A3B61B-6ECF-4ED2-846E-219D570321B0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8F4B1E-5A1C-4C36-B0E1-11AC17C6F482}" type="sibTrans" cxnId="{C6A3B61B-6ECF-4ED2-846E-219D570321B0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CA4701-BA50-408D-9672-FAE52140ACB0}">
      <dgm:prSet phldrT="[Text]" custT="1"/>
      <dgm:spPr/>
      <dgm:t>
        <a:bodyPr/>
        <a:lstStyle/>
        <a:p>
          <a:pPr>
            <a:buNone/>
          </a:pPr>
          <a:r>
            <a:rPr lang="en-GB" sz="1800" b="0" kern="1200" dirty="0">
              <a:solidFill>
                <a:srgbClr val="0054A4"/>
              </a:solidFill>
              <a:latin typeface="Calibri" panose="020F0502020204030204"/>
              <a:ea typeface="+mn-ea"/>
              <a:cs typeface="+mn-cs"/>
            </a:rPr>
            <a:t>Advise the Council on policy, strategic direction, priorities and activity planning and other aviation cybersecurity issues, as required</a:t>
          </a:r>
          <a:endParaRPr lang="en-US" sz="1800" b="0" kern="1200" dirty="0">
            <a:solidFill>
              <a:srgbClr val="0054A4"/>
            </a:solidFill>
            <a:latin typeface="Calibri" panose="020F0502020204030204"/>
            <a:ea typeface="+mn-ea"/>
            <a:cs typeface="+mn-cs"/>
          </a:endParaRPr>
        </a:p>
      </dgm:t>
    </dgm:pt>
    <dgm:pt modelId="{77972C0A-F575-46F9-98AB-F4280E6826E1}" type="parTrans" cxnId="{CE33F76A-05DD-441B-9775-6F5D3A1E97C3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8F5BCC6-FE5A-4DDD-80D7-8F9879ED08B8}" type="sibTrans" cxnId="{CE33F76A-05DD-441B-9775-6F5D3A1E97C3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40E4699-34A1-4F37-A572-BC8C12C0DF5F}">
      <dgm:prSet phldrT="[Text]" custT="1"/>
      <dgm:spPr/>
      <dgm:t>
        <a:bodyPr/>
        <a:lstStyle/>
        <a:p>
          <a:pPr>
            <a:buNone/>
          </a:pPr>
          <a:r>
            <a:rPr lang="en-GB" sz="1800" b="0" kern="1200" dirty="0">
              <a:solidFill>
                <a:srgbClr val="0054A4"/>
              </a:solidFill>
              <a:latin typeface="Calibri" panose="020F0502020204030204"/>
              <a:ea typeface="+mn-ea"/>
              <a:cs typeface="+mn-cs"/>
            </a:rPr>
            <a:t>Examine existing and emerging aviation cybersecurity threats and hazards</a:t>
          </a:r>
          <a:endParaRPr lang="en-US" sz="1800" b="0" kern="1200" dirty="0">
            <a:solidFill>
              <a:srgbClr val="0054A4"/>
            </a:solidFill>
            <a:latin typeface="Calibri" panose="020F0502020204030204"/>
            <a:ea typeface="+mn-ea"/>
            <a:cs typeface="+mn-cs"/>
          </a:endParaRPr>
        </a:p>
      </dgm:t>
    </dgm:pt>
    <dgm:pt modelId="{F5F5F4F3-8E7E-4B99-A77C-1669C533472A}" type="parTrans" cxnId="{ED6FA861-C426-45BB-89D1-3DE3F298A176}">
      <dgm:prSet/>
      <dgm:spPr/>
      <dgm:t>
        <a:bodyPr/>
        <a:lstStyle/>
        <a:p>
          <a:endParaRPr lang="en-US" sz="2000"/>
        </a:p>
      </dgm:t>
    </dgm:pt>
    <dgm:pt modelId="{E299B0ED-0B06-4352-8504-6BC1A3157712}" type="sibTrans" cxnId="{ED6FA861-C426-45BB-89D1-3DE3F298A176}">
      <dgm:prSet/>
      <dgm:spPr/>
      <dgm:t>
        <a:bodyPr/>
        <a:lstStyle/>
        <a:p>
          <a:endParaRPr lang="en-US" sz="2000"/>
        </a:p>
      </dgm:t>
    </dgm:pt>
    <dgm:pt modelId="{41F69507-0577-43C0-AC76-254B958AC789}">
      <dgm:prSet phldrT="[Text]" custT="1"/>
      <dgm:spPr/>
      <dgm:t>
        <a:bodyPr/>
        <a:lstStyle/>
        <a:p>
          <a:pPr>
            <a:buFontTx/>
            <a:buNone/>
          </a:pPr>
          <a:r>
            <a:rPr lang="en-GB" sz="1800" b="1" kern="1200" dirty="0">
              <a:solidFill>
                <a:srgbClr val="E46629"/>
              </a:solidFill>
              <a:latin typeface="Calibri" panose="020F0502020204030204"/>
              <a:ea typeface="+mn-ea"/>
              <a:cs typeface="+mn-cs"/>
            </a:rPr>
            <a:t>Develop and maintain a comprehensive ICAO Aviation Cybersecurity Work Programme,  to coordinate ICAO cybersecurity work across all aviation domains</a:t>
          </a:r>
          <a:endParaRPr lang="en-US" sz="1800" b="1" kern="1200" dirty="0">
            <a:solidFill>
              <a:srgbClr val="E46629"/>
            </a:solidFill>
            <a:latin typeface="Calibri" panose="020F0502020204030204"/>
            <a:ea typeface="+mn-ea"/>
            <a:cs typeface="+mn-cs"/>
          </a:endParaRPr>
        </a:p>
      </dgm:t>
    </dgm:pt>
    <dgm:pt modelId="{35212E3D-FCC3-43DF-894F-821A5BED854F}" type="sibTrans" cxnId="{03BD4267-D40D-4153-BE67-7B5E575CC951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B22463-F193-4E84-BB0E-8205C42E3757}" type="parTrans" cxnId="{03BD4267-D40D-4153-BE67-7B5E575CC951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8D676F-3840-4F00-B19C-EAD53BE009D8}">
      <dgm:prSet phldrT="[Text]" custT="1"/>
      <dgm:spPr/>
      <dgm:t>
        <a:bodyPr/>
        <a:lstStyle/>
        <a:p>
          <a:endParaRPr lang="en-US" sz="1400" b="1" dirty="0">
            <a:solidFill>
              <a:srgbClr val="0054A4"/>
            </a:solidFill>
          </a:endParaRPr>
        </a:p>
      </dgm:t>
    </dgm:pt>
    <dgm:pt modelId="{1677AA2D-9C15-4C94-96AC-036A388480A3}" type="parTrans" cxnId="{0FDF71B6-9001-4789-9D2C-814BABD51E8B}">
      <dgm:prSet/>
      <dgm:spPr/>
      <dgm:t>
        <a:bodyPr/>
        <a:lstStyle/>
        <a:p>
          <a:endParaRPr lang="en-US" sz="2000"/>
        </a:p>
      </dgm:t>
    </dgm:pt>
    <dgm:pt modelId="{9C46F167-53F8-4A59-879C-2711C547C720}" type="sibTrans" cxnId="{0FDF71B6-9001-4789-9D2C-814BABD51E8B}">
      <dgm:prSet/>
      <dgm:spPr/>
      <dgm:t>
        <a:bodyPr/>
        <a:lstStyle/>
        <a:p>
          <a:endParaRPr lang="en-US" sz="2000"/>
        </a:p>
      </dgm:t>
    </dgm:pt>
    <dgm:pt modelId="{374883E3-A3ED-4754-B979-56727D15FAAC}">
      <dgm:prSet phldrT="[Text]" custT="1"/>
      <dgm:spPr/>
      <dgm:t>
        <a:bodyPr/>
        <a:lstStyle/>
        <a:p>
          <a:endParaRPr lang="en-US" sz="1400" b="1" dirty="0">
            <a:solidFill>
              <a:srgbClr val="0054A4"/>
            </a:solidFill>
          </a:endParaRPr>
        </a:p>
      </dgm:t>
    </dgm:pt>
    <dgm:pt modelId="{AE848D04-2B90-4670-9E13-431C9AA8B111}" type="sibTrans" cxnId="{BDD84306-EDA8-4E8E-B304-3D13FCD69E33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B0E3F60-769E-42E1-8252-2C1F133B3EC1}" type="parTrans" cxnId="{BDD84306-EDA8-4E8E-B304-3D13FCD69E33}">
      <dgm:prSet/>
      <dgm:spPr/>
      <dgm:t>
        <a:bodyPr/>
        <a:lstStyle/>
        <a:p>
          <a:endParaRPr lang="en-US" sz="20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597147-5419-4988-A423-E579EDBB869C}">
      <dgm:prSet phldrT="[Text]" custT="1"/>
      <dgm:spPr/>
      <dgm:t>
        <a:bodyPr/>
        <a:lstStyle/>
        <a:p>
          <a:pPr>
            <a:buNone/>
          </a:pPr>
          <a:r>
            <a:rPr lang="en-GB" sz="1800" b="1" kern="1200" dirty="0">
              <a:solidFill>
                <a:srgbClr val="E46629"/>
              </a:solidFill>
              <a:latin typeface="Calibri" panose="020F0502020204030204"/>
              <a:ea typeface="+mn-ea"/>
              <a:cs typeface="+mn-cs"/>
            </a:rPr>
            <a:t>Monitor the implementation of the Aviation Cybersecurity Strategy and the Cybersecurity Action Plan and oversee the development of updates thereto</a:t>
          </a:r>
          <a:endParaRPr lang="en-US" sz="1800" b="1" kern="1200" dirty="0">
            <a:solidFill>
              <a:srgbClr val="E46629"/>
            </a:solidFill>
            <a:latin typeface="Calibri" panose="020F0502020204030204"/>
            <a:ea typeface="+mn-ea"/>
            <a:cs typeface="+mn-cs"/>
          </a:endParaRPr>
        </a:p>
      </dgm:t>
    </dgm:pt>
    <dgm:pt modelId="{6760DD10-7140-45CB-9C25-CD877F529AB4}" type="parTrans" cxnId="{0B558DA9-FA31-4B0A-AAF3-0C38FD8572BD}">
      <dgm:prSet/>
      <dgm:spPr/>
      <dgm:t>
        <a:bodyPr/>
        <a:lstStyle/>
        <a:p>
          <a:endParaRPr lang="en-CA"/>
        </a:p>
      </dgm:t>
    </dgm:pt>
    <dgm:pt modelId="{FB7E1531-3DEB-4639-A4BC-3A4E2F2DDCF2}" type="sibTrans" cxnId="{0B558DA9-FA31-4B0A-AAF3-0C38FD8572BD}">
      <dgm:prSet/>
      <dgm:spPr/>
      <dgm:t>
        <a:bodyPr/>
        <a:lstStyle/>
        <a:p>
          <a:endParaRPr lang="en-CA"/>
        </a:p>
      </dgm:t>
    </dgm:pt>
    <dgm:pt modelId="{DEAB8068-925B-496F-8887-FFA471060140}" type="pres">
      <dgm:prSet presAssocID="{3AF360BE-9927-4430-B866-9BD0D04C56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08C30-A608-4880-B3A2-E609BF8CF134}" type="pres">
      <dgm:prSet presAssocID="{A08D676F-3840-4F00-B19C-EAD53BE009D8}" presName="composite" presStyleCnt="0"/>
      <dgm:spPr/>
    </dgm:pt>
    <dgm:pt modelId="{434A064A-0332-4452-8914-ADA76AD07EB2}" type="pres">
      <dgm:prSet presAssocID="{A08D676F-3840-4F00-B19C-EAD53BE009D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D8DB2-5E53-4014-A8BF-DE8786B29273}" type="pres">
      <dgm:prSet presAssocID="{A08D676F-3840-4F00-B19C-EAD53BE009D8}" presName="descendantText" presStyleLbl="alignAcc1" presStyleIdx="0" presStyleCnt="4" custScaleX="97903" custScaleY="101402" custLinFactNeighborX="-1062" custLinFactNeighborY="-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6380B-24F7-464C-9C7B-EE30F0550BAB}" type="pres">
      <dgm:prSet presAssocID="{9C46F167-53F8-4A59-879C-2711C547C720}" presName="sp" presStyleCnt="0"/>
      <dgm:spPr/>
    </dgm:pt>
    <dgm:pt modelId="{99F05DF4-BF69-45BC-BF9A-46D699BA868B}" type="pres">
      <dgm:prSet presAssocID="{B8F87611-A0AE-4CC2-9CAD-441E2A0FC84F}" presName="composite" presStyleCnt="0"/>
      <dgm:spPr/>
    </dgm:pt>
    <dgm:pt modelId="{2D2F0AD5-F308-4C59-8DC5-5BEC6F71CC11}" type="pres">
      <dgm:prSet presAssocID="{B8F87611-A0AE-4CC2-9CAD-441E2A0FC84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9329F-ED32-4019-B040-698B8B704F20}" type="pres">
      <dgm:prSet presAssocID="{B8F87611-A0AE-4CC2-9CAD-441E2A0FC84F}" presName="descendantText" presStyleLbl="alignAcc1" presStyleIdx="1" presStyleCnt="4" custScaleX="97950" custScaleY="103022" custLinFactNeighborX="-1086" custLinFactNeighborY="2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316D4-BADD-4D4B-8349-D1559232F455}" type="pres">
      <dgm:prSet presAssocID="{E7666B53-C61B-44F4-A0AD-BF8C683A338D}" presName="sp" presStyleCnt="0"/>
      <dgm:spPr/>
    </dgm:pt>
    <dgm:pt modelId="{F116CC60-9824-4E28-95C8-F4319E17DFD7}" type="pres">
      <dgm:prSet presAssocID="{C64BF3C8-D8EE-4097-9C35-6A81043E1134}" presName="composite" presStyleCnt="0"/>
      <dgm:spPr/>
    </dgm:pt>
    <dgm:pt modelId="{1DC133E0-444F-4339-B5E8-432EDB27B8FF}" type="pres">
      <dgm:prSet presAssocID="{C64BF3C8-D8EE-4097-9C35-6A81043E11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BC335-6084-4010-B1C4-C1E06F0C8B38}" type="pres">
      <dgm:prSet presAssocID="{C64BF3C8-D8EE-4097-9C35-6A81043E1134}" presName="descendantText" presStyleLbl="alignAcc1" presStyleIdx="2" presStyleCnt="4" custScaleX="97971" custLinFactNeighborX="-1178" custLinFactNeighborY="-3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A3E06-5ED8-411E-8CA0-DC839781D8E2}" type="pres">
      <dgm:prSet presAssocID="{858F4B1E-5A1C-4C36-B0E1-11AC17C6F482}" presName="sp" presStyleCnt="0"/>
      <dgm:spPr/>
    </dgm:pt>
    <dgm:pt modelId="{64A5A2DD-3788-4F7F-9C27-C118F23286F6}" type="pres">
      <dgm:prSet presAssocID="{374883E3-A3ED-4754-B979-56727D15FAAC}" presName="composite" presStyleCnt="0"/>
      <dgm:spPr/>
    </dgm:pt>
    <dgm:pt modelId="{12404C76-6009-463B-A3CD-9339F7FBAF57}" type="pres">
      <dgm:prSet presAssocID="{374883E3-A3ED-4754-B979-56727D15FA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773EC-250F-4E90-BDE9-4D3CA1D5B817}" type="pres">
      <dgm:prSet presAssocID="{374883E3-A3ED-4754-B979-56727D15FAAC}" presName="descendantText" presStyleLbl="alignAcc1" presStyleIdx="3" presStyleCnt="4" custScaleX="97899" custLinFactNeighborX="-1091" custLinFactNeighborY="-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2E846-F3F3-4CB2-88E7-47A9A5D29779}" type="presOf" srcId="{C64BF3C8-D8EE-4097-9C35-6A81043E1134}" destId="{1DC133E0-444F-4339-B5E8-432EDB27B8FF}" srcOrd="0" destOrd="0" presId="urn:microsoft.com/office/officeart/2005/8/layout/chevron2"/>
    <dgm:cxn modelId="{BDFF6A18-1717-4B99-A9D6-C7CE0FDDFC8C}" type="presOf" srcId="{B8F87611-A0AE-4CC2-9CAD-441E2A0FC84F}" destId="{2D2F0AD5-F308-4C59-8DC5-5BEC6F71CC11}" srcOrd="0" destOrd="0" presId="urn:microsoft.com/office/officeart/2005/8/layout/chevron2"/>
    <dgm:cxn modelId="{0B558DA9-FA31-4B0A-AAF3-0C38FD8572BD}" srcId="{A08D676F-3840-4F00-B19C-EAD53BE009D8}" destId="{0C597147-5419-4988-A423-E579EDBB869C}" srcOrd="0" destOrd="0" parTransId="{6760DD10-7140-45CB-9C25-CD877F529AB4}" sibTransId="{FB7E1531-3DEB-4639-A4BC-3A4E2F2DDCF2}"/>
    <dgm:cxn modelId="{03BD4267-D40D-4153-BE67-7B5E575CC951}" srcId="{B8F87611-A0AE-4CC2-9CAD-441E2A0FC84F}" destId="{41F69507-0577-43C0-AC76-254B958AC789}" srcOrd="0" destOrd="0" parTransId="{BAB22463-F193-4E84-BB0E-8205C42E3757}" sibTransId="{35212E3D-FCC3-43DF-894F-821A5BED854F}"/>
    <dgm:cxn modelId="{CE33F76A-05DD-441B-9775-6F5D3A1E97C3}" srcId="{374883E3-A3ED-4754-B979-56727D15FAAC}" destId="{45CA4701-BA50-408D-9672-FAE52140ACB0}" srcOrd="0" destOrd="0" parTransId="{77972C0A-F575-46F9-98AB-F4280E6826E1}" sibTransId="{B8F5BCC6-FE5A-4DDD-80D7-8F9879ED08B8}"/>
    <dgm:cxn modelId="{1874F368-4AB8-4204-8B14-A89B11405A95}" type="presOf" srcId="{0C597147-5419-4988-A423-E579EDBB869C}" destId="{377D8DB2-5E53-4014-A8BF-DE8786B29273}" srcOrd="0" destOrd="0" presId="urn:microsoft.com/office/officeart/2005/8/layout/chevron2"/>
    <dgm:cxn modelId="{C6A3B61B-6ECF-4ED2-846E-219D570321B0}" srcId="{3AF360BE-9927-4430-B866-9BD0D04C56DA}" destId="{C64BF3C8-D8EE-4097-9C35-6A81043E1134}" srcOrd="2" destOrd="0" parTransId="{4C2C284D-7F21-46D3-90E9-6685EA5828D1}" sibTransId="{858F4B1E-5A1C-4C36-B0E1-11AC17C6F482}"/>
    <dgm:cxn modelId="{46677261-C9D0-4215-B280-8813AF6AA29C}" type="presOf" srcId="{41F69507-0577-43C0-AC76-254B958AC789}" destId="{9569329F-ED32-4019-B040-698B8B704F20}" srcOrd="0" destOrd="0" presId="urn:microsoft.com/office/officeart/2005/8/layout/chevron2"/>
    <dgm:cxn modelId="{EBFBB233-D4D3-4E88-A593-DDB9263B3FD7}" type="presOf" srcId="{45CA4701-BA50-408D-9672-FAE52140ACB0}" destId="{FFB773EC-250F-4E90-BDE9-4D3CA1D5B817}" srcOrd="0" destOrd="0" presId="urn:microsoft.com/office/officeart/2005/8/layout/chevron2"/>
    <dgm:cxn modelId="{ED6FA861-C426-45BB-89D1-3DE3F298A176}" srcId="{C64BF3C8-D8EE-4097-9C35-6A81043E1134}" destId="{340E4699-34A1-4F37-A572-BC8C12C0DF5F}" srcOrd="0" destOrd="0" parTransId="{F5F5F4F3-8E7E-4B99-A77C-1669C533472A}" sibTransId="{E299B0ED-0B06-4352-8504-6BC1A3157712}"/>
    <dgm:cxn modelId="{111FE821-41BB-41FA-932F-5A97ADB39ECD}" srcId="{3AF360BE-9927-4430-B866-9BD0D04C56DA}" destId="{B8F87611-A0AE-4CC2-9CAD-441E2A0FC84F}" srcOrd="1" destOrd="0" parTransId="{2C3FF623-02FE-482E-AB57-F078DAA2A556}" sibTransId="{E7666B53-C61B-44F4-A0AD-BF8C683A338D}"/>
    <dgm:cxn modelId="{C0C2AA90-9866-47C3-AD71-9F0EAD206CCD}" type="presOf" srcId="{374883E3-A3ED-4754-B979-56727D15FAAC}" destId="{12404C76-6009-463B-A3CD-9339F7FBAF57}" srcOrd="0" destOrd="0" presId="urn:microsoft.com/office/officeart/2005/8/layout/chevron2"/>
    <dgm:cxn modelId="{17BE08CC-AB9C-401D-8CCB-0E3F8CE494DB}" type="presOf" srcId="{3AF360BE-9927-4430-B866-9BD0D04C56DA}" destId="{DEAB8068-925B-496F-8887-FFA471060140}" srcOrd="0" destOrd="0" presId="urn:microsoft.com/office/officeart/2005/8/layout/chevron2"/>
    <dgm:cxn modelId="{73C7C783-D6E2-47E7-8D6B-0594D631ED60}" type="presOf" srcId="{340E4699-34A1-4F37-A572-BC8C12C0DF5F}" destId="{D49BC335-6084-4010-B1C4-C1E06F0C8B38}" srcOrd="0" destOrd="0" presId="urn:microsoft.com/office/officeart/2005/8/layout/chevron2"/>
    <dgm:cxn modelId="{DF3BB63C-6002-44AB-AA90-CDDAAD41BFD7}" type="presOf" srcId="{A08D676F-3840-4F00-B19C-EAD53BE009D8}" destId="{434A064A-0332-4452-8914-ADA76AD07EB2}" srcOrd="0" destOrd="0" presId="urn:microsoft.com/office/officeart/2005/8/layout/chevron2"/>
    <dgm:cxn modelId="{0FDF71B6-9001-4789-9D2C-814BABD51E8B}" srcId="{3AF360BE-9927-4430-B866-9BD0D04C56DA}" destId="{A08D676F-3840-4F00-B19C-EAD53BE009D8}" srcOrd="0" destOrd="0" parTransId="{1677AA2D-9C15-4C94-96AC-036A388480A3}" sibTransId="{9C46F167-53F8-4A59-879C-2711C547C720}"/>
    <dgm:cxn modelId="{BDD84306-EDA8-4E8E-B304-3D13FCD69E33}" srcId="{3AF360BE-9927-4430-B866-9BD0D04C56DA}" destId="{374883E3-A3ED-4754-B979-56727D15FAAC}" srcOrd="3" destOrd="0" parTransId="{9B0E3F60-769E-42E1-8252-2C1F133B3EC1}" sibTransId="{AE848D04-2B90-4670-9E13-431C9AA8B111}"/>
    <dgm:cxn modelId="{102DAB12-DBCD-4F93-8866-18DE21EE6EEB}" type="presParOf" srcId="{DEAB8068-925B-496F-8887-FFA471060140}" destId="{0C708C30-A608-4880-B3A2-E609BF8CF134}" srcOrd="0" destOrd="0" presId="urn:microsoft.com/office/officeart/2005/8/layout/chevron2"/>
    <dgm:cxn modelId="{065E49E8-589A-44A8-9B5A-C759721ECEFC}" type="presParOf" srcId="{0C708C30-A608-4880-B3A2-E609BF8CF134}" destId="{434A064A-0332-4452-8914-ADA76AD07EB2}" srcOrd="0" destOrd="0" presId="urn:microsoft.com/office/officeart/2005/8/layout/chevron2"/>
    <dgm:cxn modelId="{0703000D-4004-4505-A470-404DC25FF112}" type="presParOf" srcId="{0C708C30-A608-4880-B3A2-E609BF8CF134}" destId="{377D8DB2-5E53-4014-A8BF-DE8786B29273}" srcOrd="1" destOrd="0" presId="urn:microsoft.com/office/officeart/2005/8/layout/chevron2"/>
    <dgm:cxn modelId="{CA1F51CE-3220-47D8-9E78-D343F1D4526E}" type="presParOf" srcId="{DEAB8068-925B-496F-8887-FFA471060140}" destId="{1846380B-24F7-464C-9C7B-EE30F0550BAB}" srcOrd="1" destOrd="0" presId="urn:microsoft.com/office/officeart/2005/8/layout/chevron2"/>
    <dgm:cxn modelId="{37FAF8A8-DF62-4A65-AA36-96D03C6BC283}" type="presParOf" srcId="{DEAB8068-925B-496F-8887-FFA471060140}" destId="{99F05DF4-BF69-45BC-BF9A-46D699BA868B}" srcOrd="2" destOrd="0" presId="urn:microsoft.com/office/officeart/2005/8/layout/chevron2"/>
    <dgm:cxn modelId="{1E9BF3EC-4BD7-471A-8684-5B7FBC843B27}" type="presParOf" srcId="{99F05DF4-BF69-45BC-BF9A-46D699BA868B}" destId="{2D2F0AD5-F308-4C59-8DC5-5BEC6F71CC11}" srcOrd="0" destOrd="0" presId="urn:microsoft.com/office/officeart/2005/8/layout/chevron2"/>
    <dgm:cxn modelId="{05BDCEA9-3AC0-4C7B-8FD0-0942F8BFB5C8}" type="presParOf" srcId="{99F05DF4-BF69-45BC-BF9A-46D699BA868B}" destId="{9569329F-ED32-4019-B040-698B8B704F20}" srcOrd="1" destOrd="0" presId="urn:microsoft.com/office/officeart/2005/8/layout/chevron2"/>
    <dgm:cxn modelId="{0B9DBEB8-4B07-41E4-B5CE-2BED7A0EA279}" type="presParOf" srcId="{DEAB8068-925B-496F-8887-FFA471060140}" destId="{08C316D4-BADD-4D4B-8349-D1559232F455}" srcOrd="3" destOrd="0" presId="urn:microsoft.com/office/officeart/2005/8/layout/chevron2"/>
    <dgm:cxn modelId="{C85C1610-4AF2-4B36-9672-11E6F84B935E}" type="presParOf" srcId="{DEAB8068-925B-496F-8887-FFA471060140}" destId="{F116CC60-9824-4E28-95C8-F4319E17DFD7}" srcOrd="4" destOrd="0" presId="urn:microsoft.com/office/officeart/2005/8/layout/chevron2"/>
    <dgm:cxn modelId="{AEB8BDDD-1A74-46A2-90D2-CF935E401E40}" type="presParOf" srcId="{F116CC60-9824-4E28-95C8-F4319E17DFD7}" destId="{1DC133E0-444F-4339-B5E8-432EDB27B8FF}" srcOrd="0" destOrd="0" presId="urn:microsoft.com/office/officeart/2005/8/layout/chevron2"/>
    <dgm:cxn modelId="{DBF1E448-348E-4116-8DAF-549772B651A9}" type="presParOf" srcId="{F116CC60-9824-4E28-95C8-F4319E17DFD7}" destId="{D49BC335-6084-4010-B1C4-C1E06F0C8B38}" srcOrd="1" destOrd="0" presId="urn:microsoft.com/office/officeart/2005/8/layout/chevron2"/>
    <dgm:cxn modelId="{9EC9AD7D-D515-42F7-8F5E-E3326EDFAED1}" type="presParOf" srcId="{DEAB8068-925B-496F-8887-FFA471060140}" destId="{E2CA3E06-5ED8-411E-8CA0-DC839781D8E2}" srcOrd="5" destOrd="0" presId="urn:microsoft.com/office/officeart/2005/8/layout/chevron2"/>
    <dgm:cxn modelId="{35E75440-1A02-46D5-A1A9-03F61AC11158}" type="presParOf" srcId="{DEAB8068-925B-496F-8887-FFA471060140}" destId="{64A5A2DD-3788-4F7F-9C27-C118F23286F6}" srcOrd="6" destOrd="0" presId="urn:microsoft.com/office/officeart/2005/8/layout/chevron2"/>
    <dgm:cxn modelId="{3B8FE74E-9D88-4CF6-85B4-648259B9BFD4}" type="presParOf" srcId="{64A5A2DD-3788-4F7F-9C27-C118F23286F6}" destId="{12404C76-6009-463B-A3CD-9339F7FBAF57}" srcOrd="0" destOrd="0" presId="urn:microsoft.com/office/officeart/2005/8/layout/chevron2"/>
    <dgm:cxn modelId="{463909BF-547D-4B34-8C14-5D806B9EA7B5}" type="presParOf" srcId="{64A5A2DD-3788-4F7F-9C27-C118F23286F6}" destId="{FFB773EC-250F-4E90-BDE9-4D3CA1D5B8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94385-C512-4881-BCA4-479C799F070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737396D-63AD-4F2E-B683-56E38553928A}">
      <dgm:prSet phldrT="[Text]" custT="1"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r>
            <a:rPr lang="en-US" sz="2800" dirty="0"/>
            <a:t>Cybersecurity Panel</a:t>
          </a:r>
          <a:endParaRPr lang="en-CA" sz="2800" dirty="0"/>
        </a:p>
      </dgm:t>
    </dgm:pt>
    <dgm:pt modelId="{6CBC5CCF-FE9A-4C68-BCA0-C078C716E4EA}" type="parTrans" cxnId="{57696817-9E0C-40BF-94A6-F3C7BAAC82D3}">
      <dgm:prSet/>
      <dgm:spPr/>
      <dgm:t>
        <a:bodyPr/>
        <a:lstStyle/>
        <a:p>
          <a:endParaRPr lang="en-CA"/>
        </a:p>
      </dgm:t>
    </dgm:pt>
    <dgm:pt modelId="{8DE02C8B-FC34-4BA4-B328-ED8DD0B8BF7B}" type="sibTrans" cxnId="{57696817-9E0C-40BF-94A6-F3C7BAAC82D3}">
      <dgm:prSet/>
      <dgm:spPr/>
      <dgm:t>
        <a:bodyPr/>
        <a:lstStyle/>
        <a:p>
          <a:endParaRPr lang="en-CA"/>
        </a:p>
      </dgm:t>
    </dgm:pt>
    <dgm:pt modelId="{B25C0886-707F-4A56-9577-FE02E3673DB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dirty="0"/>
            <a:t>WG on Cyber Threat &amp; Risk</a:t>
          </a:r>
          <a:endParaRPr lang="en-CA" sz="2400" dirty="0"/>
        </a:p>
      </dgm:t>
    </dgm:pt>
    <dgm:pt modelId="{51741999-C8BB-4037-B95F-4BE8AC4F169C}" type="parTrans" cxnId="{7DDDBBAD-AB65-418B-AAD2-CE799467A601}">
      <dgm:prSet/>
      <dgm:spPr>
        <a:ln>
          <a:solidFill>
            <a:srgbClr val="569CC1"/>
          </a:solidFill>
        </a:ln>
      </dgm:spPr>
      <dgm:t>
        <a:bodyPr/>
        <a:lstStyle/>
        <a:p>
          <a:endParaRPr lang="en-CA"/>
        </a:p>
      </dgm:t>
    </dgm:pt>
    <dgm:pt modelId="{9A27EA99-D563-4416-98B0-1ABCC2FC49A1}" type="sibTrans" cxnId="{7DDDBBAD-AB65-418B-AAD2-CE799467A601}">
      <dgm:prSet/>
      <dgm:spPr/>
      <dgm:t>
        <a:bodyPr/>
        <a:lstStyle/>
        <a:p>
          <a:endParaRPr lang="en-CA"/>
        </a:p>
      </dgm:t>
    </dgm:pt>
    <dgm:pt modelId="{BA0ECF76-B71A-4B37-B5CF-50897818255E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2400" dirty="0"/>
            <a:t>WG on Cybersecurity Guidance Material</a:t>
          </a:r>
          <a:endParaRPr lang="en-CA" sz="2400" dirty="0"/>
        </a:p>
      </dgm:t>
    </dgm:pt>
    <dgm:pt modelId="{6BC76836-1954-4338-AB8B-A2E68486C063}" type="parTrans" cxnId="{B7AF2AA3-EA12-465D-9A0F-7FD08A37782A}">
      <dgm:prSet/>
      <dgm:spPr/>
      <dgm:t>
        <a:bodyPr/>
        <a:lstStyle/>
        <a:p>
          <a:endParaRPr lang="en-CA"/>
        </a:p>
      </dgm:t>
    </dgm:pt>
    <dgm:pt modelId="{9E006184-992E-40F0-9AB4-BC2F7AD7FB5D}" type="sibTrans" cxnId="{B7AF2AA3-EA12-465D-9A0F-7FD08A37782A}">
      <dgm:prSet/>
      <dgm:spPr/>
      <dgm:t>
        <a:bodyPr/>
        <a:lstStyle/>
        <a:p>
          <a:endParaRPr lang="en-CA"/>
        </a:p>
      </dgm:t>
    </dgm:pt>
    <dgm:pt modelId="{975C814F-1149-4833-9F46-C99AFB608FE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2000" dirty="0"/>
            <a:t>  Cyber Threat &amp; Risk  Assessment Methodology &amp; Scenarios</a:t>
          </a:r>
          <a:endParaRPr lang="en-CA" sz="2000" dirty="0"/>
        </a:p>
      </dgm:t>
    </dgm:pt>
    <dgm:pt modelId="{81AA608A-3929-4C42-A9E7-FBCC4BF1D134}" type="parTrans" cxnId="{0717CA64-075B-4D5A-9A89-3C0F31D27BD7}">
      <dgm:prSet/>
      <dgm:spPr/>
      <dgm:t>
        <a:bodyPr/>
        <a:lstStyle/>
        <a:p>
          <a:endParaRPr lang="en-CA"/>
        </a:p>
      </dgm:t>
    </dgm:pt>
    <dgm:pt modelId="{D2B706CD-1373-4625-9F38-F4EE8D4109C6}" type="sibTrans" cxnId="{0717CA64-075B-4D5A-9A89-3C0F31D27BD7}">
      <dgm:prSet/>
      <dgm:spPr/>
      <dgm:t>
        <a:bodyPr/>
        <a:lstStyle/>
        <a:p>
          <a:endParaRPr lang="en-CA"/>
        </a:p>
      </dgm:t>
    </dgm:pt>
    <dgm:pt modelId="{A63F9508-A361-42B3-8956-6D660B8D979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2000" dirty="0"/>
            <a:t>  Cyber Threat Categories</a:t>
          </a:r>
          <a:endParaRPr lang="en-CA" sz="2000" dirty="0"/>
        </a:p>
      </dgm:t>
    </dgm:pt>
    <dgm:pt modelId="{5DFCB1E9-086D-47D3-B064-01A243B793BE}" type="parTrans" cxnId="{24760C6A-97BA-455B-9F8F-E0018F09E40A}">
      <dgm:prSet/>
      <dgm:spPr/>
      <dgm:t>
        <a:bodyPr/>
        <a:lstStyle/>
        <a:p>
          <a:endParaRPr lang="en-CA"/>
        </a:p>
      </dgm:t>
    </dgm:pt>
    <dgm:pt modelId="{A7B9F842-9F38-43E0-8699-DC05229B244B}" type="sibTrans" cxnId="{24760C6A-97BA-455B-9F8F-E0018F09E40A}">
      <dgm:prSet/>
      <dgm:spPr/>
      <dgm:t>
        <a:bodyPr/>
        <a:lstStyle/>
        <a:p>
          <a:endParaRPr lang="en-CA"/>
        </a:p>
      </dgm:t>
    </dgm:pt>
    <dgm:pt modelId="{3B754206-4049-473E-B4A2-A8CA7FA4D403}">
      <dgm:prSet phldrT="[Text]" custT="1"/>
      <dgm:spPr>
        <a:solidFill>
          <a:schemeClr val="accent3"/>
        </a:solidFill>
        <a:ln>
          <a:solidFill>
            <a:srgbClr val="E46629"/>
          </a:solidFill>
        </a:ln>
      </dgm:spPr>
      <dgm:t>
        <a:bodyPr/>
        <a:lstStyle/>
        <a:p>
          <a:pPr algn="l"/>
          <a:r>
            <a:rPr lang="en-US" sz="2000" dirty="0"/>
            <a:t>  Aviation Cybersecurity Terms Glossary</a:t>
          </a:r>
        </a:p>
      </dgm:t>
    </dgm:pt>
    <dgm:pt modelId="{F46B7FCC-C563-4A4D-9F4B-4ECEE4597DA2}" type="parTrans" cxnId="{C221A13C-C088-4285-9FFF-9F1A435D6F73}">
      <dgm:prSet/>
      <dgm:spPr/>
      <dgm:t>
        <a:bodyPr/>
        <a:lstStyle/>
        <a:p>
          <a:endParaRPr lang="en-CA"/>
        </a:p>
      </dgm:t>
    </dgm:pt>
    <dgm:pt modelId="{9A980C77-A7C1-44D0-A4F8-7CFAFD06B267}" type="sibTrans" cxnId="{C221A13C-C088-4285-9FFF-9F1A435D6F73}">
      <dgm:prSet/>
      <dgm:spPr/>
      <dgm:t>
        <a:bodyPr/>
        <a:lstStyle/>
        <a:p>
          <a:endParaRPr lang="en-CA"/>
        </a:p>
      </dgm:t>
    </dgm:pt>
    <dgm:pt modelId="{C7E56E3D-B505-476E-9CFD-905F327042A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2000" dirty="0"/>
            <a:t>  Document on Methodology and global cyber threat </a:t>
          </a:r>
        </a:p>
        <a:p>
          <a:pPr algn="l"/>
          <a:r>
            <a:rPr lang="en-US" sz="2000" dirty="0"/>
            <a:t>&amp; risk landscape (Global Cyber Risk Considerations)</a:t>
          </a:r>
          <a:endParaRPr lang="en-CA" sz="2000" dirty="0"/>
        </a:p>
      </dgm:t>
    </dgm:pt>
    <dgm:pt modelId="{55F88331-9DFB-40A5-A530-30F3DCE9B7B6}" type="parTrans" cxnId="{54087E01-49A4-4E98-B82D-98225D2EEEAC}">
      <dgm:prSet/>
      <dgm:spPr/>
      <dgm:t>
        <a:bodyPr/>
        <a:lstStyle/>
        <a:p>
          <a:endParaRPr lang="en-CA"/>
        </a:p>
      </dgm:t>
    </dgm:pt>
    <dgm:pt modelId="{4E7C9342-A880-40FA-B45C-4CF5B3F0AC1B}" type="sibTrans" cxnId="{54087E01-49A4-4E98-B82D-98225D2EEEAC}">
      <dgm:prSet/>
      <dgm:spPr/>
      <dgm:t>
        <a:bodyPr/>
        <a:lstStyle/>
        <a:p>
          <a:endParaRPr lang="en-CA"/>
        </a:p>
      </dgm:t>
    </dgm:pt>
    <dgm:pt modelId="{84FC176E-0D81-4776-B0E5-BE70C784670D}">
      <dgm:prSet phldrT="[Text]" custT="1"/>
      <dgm:spPr>
        <a:solidFill>
          <a:schemeClr val="accent3"/>
        </a:solidFill>
        <a:ln>
          <a:solidFill>
            <a:srgbClr val="E46629"/>
          </a:solidFill>
        </a:ln>
      </dgm:spPr>
      <dgm:t>
        <a:bodyPr/>
        <a:lstStyle/>
        <a:p>
          <a:pPr algn="l"/>
          <a:r>
            <a:rPr lang="en-US" sz="2000" dirty="0"/>
            <a:t>  Principles for Integrating Aviation Cybersecurity in SSP/NACSP</a:t>
          </a:r>
        </a:p>
      </dgm:t>
    </dgm:pt>
    <dgm:pt modelId="{9D45B116-BDBC-4313-A7F8-B2735CC784AD}" type="parTrans" cxnId="{10B6EFAA-493B-4A8F-BA69-90C0CEE6BD89}">
      <dgm:prSet/>
      <dgm:spPr/>
      <dgm:t>
        <a:bodyPr/>
        <a:lstStyle/>
        <a:p>
          <a:endParaRPr lang="en-CA"/>
        </a:p>
      </dgm:t>
    </dgm:pt>
    <dgm:pt modelId="{9A6300B5-7A56-437B-B93D-6E099D8D0A91}" type="sibTrans" cxnId="{10B6EFAA-493B-4A8F-BA69-90C0CEE6BD89}">
      <dgm:prSet/>
      <dgm:spPr/>
      <dgm:t>
        <a:bodyPr/>
        <a:lstStyle/>
        <a:p>
          <a:endParaRPr lang="en-CA"/>
        </a:p>
      </dgm:t>
    </dgm:pt>
    <dgm:pt modelId="{1A1D40C4-5857-4600-9B23-EEEE9E702336}">
      <dgm:prSet phldrT="[Text]" custT="1"/>
      <dgm:spPr>
        <a:solidFill>
          <a:schemeClr val="accent3"/>
        </a:solidFill>
        <a:ln>
          <a:solidFill>
            <a:srgbClr val="E46629"/>
          </a:solidFill>
        </a:ln>
      </dgm:spPr>
      <dgm:t>
        <a:bodyPr/>
        <a:lstStyle/>
        <a:p>
          <a:pPr algn="l"/>
          <a:r>
            <a:rPr lang="en-US" sz="2000" dirty="0"/>
            <a:t>  Cyber incident Reporting</a:t>
          </a:r>
        </a:p>
      </dgm:t>
    </dgm:pt>
    <dgm:pt modelId="{9F44F93F-DEA3-48C9-8F05-BB0539A0E435}" type="parTrans" cxnId="{06327296-EE21-4149-BE33-02761191D83E}">
      <dgm:prSet/>
      <dgm:spPr/>
      <dgm:t>
        <a:bodyPr/>
        <a:lstStyle/>
        <a:p>
          <a:endParaRPr lang="en-CA"/>
        </a:p>
      </dgm:t>
    </dgm:pt>
    <dgm:pt modelId="{0D4A36E5-D94E-45BA-86C9-F2539830BCCC}" type="sibTrans" cxnId="{06327296-EE21-4149-BE33-02761191D83E}">
      <dgm:prSet/>
      <dgm:spPr/>
      <dgm:t>
        <a:bodyPr/>
        <a:lstStyle/>
        <a:p>
          <a:endParaRPr lang="en-CA"/>
        </a:p>
      </dgm:t>
    </dgm:pt>
    <dgm:pt modelId="{60978BB5-E64D-4B80-A174-C7F1E7044594}">
      <dgm:prSet phldrT="[Text]" custT="1"/>
      <dgm:spPr>
        <a:solidFill>
          <a:schemeClr val="accent3"/>
        </a:solidFill>
        <a:ln>
          <a:solidFill>
            <a:srgbClr val="E46629"/>
          </a:solidFill>
        </a:ln>
      </dgm:spPr>
      <dgm:t>
        <a:bodyPr/>
        <a:lstStyle/>
        <a:p>
          <a:pPr algn="l"/>
          <a:r>
            <a:rPr lang="en-US" sz="2000" dirty="0"/>
            <a:t>  Cyber Information Sharing</a:t>
          </a:r>
        </a:p>
      </dgm:t>
    </dgm:pt>
    <dgm:pt modelId="{6F8752E1-953C-43D0-AAA9-D08FC2E18553}" type="parTrans" cxnId="{432E0343-4D55-4CC0-B9E5-D88454B8EE66}">
      <dgm:prSet/>
      <dgm:spPr/>
      <dgm:t>
        <a:bodyPr/>
        <a:lstStyle/>
        <a:p>
          <a:endParaRPr lang="en-CA"/>
        </a:p>
      </dgm:t>
    </dgm:pt>
    <dgm:pt modelId="{A396B758-A591-45BC-B473-3BDAA8E2B12D}" type="sibTrans" cxnId="{432E0343-4D55-4CC0-B9E5-D88454B8EE66}">
      <dgm:prSet/>
      <dgm:spPr/>
      <dgm:t>
        <a:bodyPr/>
        <a:lstStyle/>
        <a:p>
          <a:endParaRPr lang="en-CA"/>
        </a:p>
      </dgm:t>
    </dgm:pt>
    <dgm:pt modelId="{416F619F-32DF-4DA8-8C8C-BD20D5EE829B}">
      <dgm:prSet phldrT="[Text]" custT="1"/>
      <dgm:spPr>
        <a:solidFill>
          <a:schemeClr val="accent3"/>
        </a:solidFill>
        <a:ln>
          <a:solidFill>
            <a:srgbClr val="E46629"/>
          </a:solidFill>
        </a:ln>
      </dgm:spPr>
      <dgm:t>
        <a:bodyPr/>
        <a:lstStyle/>
        <a:p>
          <a:pPr algn="l"/>
          <a:r>
            <a:rPr lang="en-US" sz="2000" dirty="0"/>
            <a:t>  Cyber Incident Response &amp; Recovery &amp; Coordination with </a:t>
          </a:r>
        </a:p>
        <a:p>
          <a:pPr algn="l"/>
          <a:r>
            <a:rPr lang="en-US" sz="2000" dirty="0"/>
            <a:t>Organizational Emergency Response Plans</a:t>
          </a:r>
        </a:p>
      </dgm:t>
    </dgm:pt>
    <dgm:pt modelId="{34FADB6D-0EFA-48D0-BC96-0D7FFE5A6F2F}" type="parTrans" cxnId="{112B9355-2B5C-4412-BFE1-605D7F67BA4C}">
      <dgm:prSet/>
      <dgm:spPr/>
      <dgm:t>
        <a:bodyPr/>
        <a:lstStyle/>
        <a:p>
          <a:endParaRPr lang="en-CA"/>
        </a:p>
      </dgm:t>
    </dgm:pt>
    <dgm:pt modelId="{B1F11D6F-352D-4DDC-AFCA-F2329F6460D1}" type="sibTrans" cxnId="{112B9355-2B5C-4412-BFE1-605D7F67BA4C}">
      <dgm:prSet/>
      <dgm:spPr/>
      <dgm:t>
        <a:bodyPr/>
        <a:lstStyle/>
        <a:p>
          <a:endParaRPr lang="en-CA"/>
        </a:p>
      </dgm:t>
    </dgm:pt>
    <dgm:pt modelId="{EC189D9D-FA63-4B5F-8861-C9255C8FF329}" type="pres">
      <dgm:prSet presAssocID="{55094385-C512-4881-BCA4-479C799F070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CF9837-C6B4-410E-94DC-B5BE5CC2B88E}" type="pres">
      <dgm:prSet presAssocID="{4737396D-63AD-4F2E-B683-56E38553928A}" presName="root1" presStyleCnt="0"/>
      <dgm:spPr/>
    </dgm:pt>
    <dgm:pt modelId="{462F3F2D-BEBD-486F-885C-88995DE92EA7}" type="pres">
      <dgm:prSet presAssocID="{4737396D-63AD-4F2E-B683-56E38553928A}" presName="LevelOneTextNode" presStyleLbl="node0" presStyleIdx="0" presStyleCnt="1" custScaleX="101503" custScaleY="1406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993CA-9915-450B-A30A-CCEAA4DA22A6}" type="pres">
      <dgm:prSet presAssocID="{4737396D-63AD-4F2E-B683-56E38553928A}" presName="level2hierChild" presStyleCnt="0"/>
      <dgm:spPr/>
    </dgm:pt>
    <dgm:pt modelId="{5F95473B-BF5B-477D-A3CB-1751F5FCFF26}" type="pres">
      <dgm:prSet presAssocID="{51741999-C8BB-4037-B95F-4BE8AC4F169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F73D187-E952-4E0C-A26E-A135C7690697}" type="pres">
      <dgm:prSet presAssocID="{51741999-C8BB-4037-B95F-4BE8AC4F169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579E5CD-F047-4DAE-8BE5-F6B5F47D53AE}" type="pres">
      <dgm:prSet presAssocID="{B25C0886-707F-4A56-9577-FE02E3673DB8}" presName="root2" presStyleCnt="0"/>
      <dgm:spPr/>
    </dgm:pt>
    <dgm:pt modelId="{8DECEDEE-84C2-41AB-A58A-EDA14966256C}" type="pres">
      <dgm:prSet presAssocID="{B25C0886-707F-4A56-9577-FE02E3673DB8}" presName="LevelTwoTextNode" presStyleLbl="node2" presStyleIdx="0" presStyleCnt="2" custScaleY="265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8332C-F3DD-4372-B75C-B76A075CFBEA}" type="pres">
      <dgm:prSet presAssocID="{B25C0886-707F-4A56-9577-FE02E3673DB8}" presName="level3hierChild" presStyleCnt="0"/>
      <dgm:spPr/>
    </dgm:pt>
    <dgm:pt modelId="{CCEED928-F71F-437B-8D9F-E877A781B591}" type="pres">
      <dgm:prSet presAssocID="{81AA608A-3929-4C42-A9E7-FBCC4BF1D134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39D301C4-EF65-4E02-9FF5-D57CB5EFFEC8}" type="pres">
      <dgm:prSet presAssocID="{81AA608A-3929-4C42-A9E7-FBCC4BF1D134}" presName="connTx" presStyleLbl="parChTrans1D3" presStyleIdx="0" presStyleCnt="8"/>
      <dgm:spPr/>
      <dgm:t>
        <a:bodyPr/>
        <a:lstStyle/>
        <a:p>
          <a:endParaRPr lang="en-US"/>
        </a:p>
      </dgm:t>
    </dgm:pt>
    <dgm:pt modelId="{53927C58-A03A-4B45-B1FB-718448479BBA}" type="pres">
      <dgm:prSet presAssocID="{975C814F-1149-4833-9F46-C99AFB608FE3}" presName="root2" presStyleCnt="0"/>
      <dgm:spPr/>
    </dgm:pt>
    <dgm:pt modelId="{3B3FE73F-FB9E-4115-94EC-24F61ADD2DD0}" type="pres">
      <dgm:prSet presAssocID="{975C814F-1149-4833-9F46-C99AFB608FE3}" presName="LevelTwoTextNode" presStyleLbl="node3" presStyleIdx="0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9071C-D18F-4997-B802-C1AC509AA37C}" type="pres">
      <dgm:prSet presAssocID="{975C814F-1149-4833-9F46-C99AFB608FE3}" presName="level3hierChild" presStyleCnt="0"/>
      <dgm:spPr/>
    </dgm:pt>
    <dgm:pt modelId="{7A170710-431F-4CFF-B8E9-FD22D42D64A7}" type="pres">
      <dgm:prSet presAssocID="{5DFCB1E9-086D-47D3-B064-01A243B793BE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D259B6E9-84C6-4B8C-AB63-2DC313A616F1}" type="pres">
      <dgm:prSet presAssocID="{5DFCB1E9-086D-47D3-B064-01A243B793BE}" presName="connTx" presStyleLbl="parChTrans1D3" presStyleIdx="1" presStyleCnt="8"/>
      <dgm:spPr/>
      <dgm:t>
        <a:bodyPr/>
        <a:lstStyle/>
        <a:p>
          <a:endParaRPr lang="en-US"/>
        </a:p>
      </dgm:t>
    </dgm:pt>
    <dgm:pt modelId="{60DCB8FB-14C9-4144-9B85-A43DD4060274}" type="pres">
      <dgm:prSet presAssocID="{A63F9508-A361-42B3-8956-6D660B8D9790}" presName="root2" presStyleCnt="0"/>
      <dgm:spPr/>
    </dgm:pt>
    <dgm:pt modelId="{AC5D73FF-E96E-429B-958C-3D03468BEC6F}" type="pres">
      <dgm:prSet presAssocID="{A63F9508-A361-42B3-8956-6D660B8D9790}" presName="LevelTwoTextNode" presStyleLbl="node3" presStyleIdx="1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BABE1-FE80-4DEF-A03D-D9E16EEDA2B9}" type="pres">
      <dgm:prSet presAssocID="{A63F9508-A361-42B3-8956-6D660B8D9790}" presName="level3hierChild" presStyleCnt="0"/>
      <dgm:spPr/>
    </dgm:pt>
    <dgm:pt modelId="{8A04D6A8-3CCB-4C97-8A6C-6E412CA7DC4A}" type="pres">
      <dgm:prSet presAssocID="{55F88331-9DFB-40A5-A530-30F3DCE9B7B6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C41667CF-D0CF-4BDA-8035-C667D2523103}" type="pres">
      <dgm:prSet presAssocID="{55F88331-9DFB-40A5-A530-30F3DCE9B7B6}" presName="connTx" presStyleLbl="parChTrans1D3" presStyleIdx="2" presStyleCnt="8"/>
      <dgm:spPr/>
      <dgm:t>
        <a:bodyPr/>
        <a:lstStyle/>
        <a:p>
          <a:endParaRPr lang="en-US"/>
        </a:p>
      </dgm:t>
    </dgm:pt>
    <dgm:pt modelId="{843495AA-D33D-4461-84AE-CB719A4475F7}" type="pres">
      <dgm:prSet presAssocID="{C7E56E3D-B505-476E-9CFD-905F327042A1}" presName="root2" presStyleCnt="0"/>
      <dgm:spPr/>
    </dgm:pt>
    <dgm:pt modelId="{AD0AE0D7-D528-4030-AB16-621D7772E362}" type="pres">
      <dgm:prSet presAssocID="{C7E56E3D-B505-476E-9CFD-905F327042A1}" presName="LevelTwoTextNode" presStyleLbl="node3" presStyleIdx="2" presStyleCnt="8" custScaleX="363356" custScaleY="130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22AF1-045F-473B-B874-BD52F1C32A67}" type="pres">
      <dgm:prSet presAssocID="{C7E56E3D-B505-476E-9CFD-905F327042A1}" presName="level3hierChild" presStyleCnt="0"/>
      <dgm:spPr/>
    </dgm:pt>
    <dgm:pt modelId="{FFC7042F-6D09-4CEC-B43F-7BD5A493BE8F}" type="pres">
      <dgm:prSet presAssocID="{6BC76836-1954-4338-AB8B-A2E68486C06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34CF1D3-F8C0-46EE-BF5B-5F4B439B1A0A}" type="pres">
      <dgm:prSet presAssocID="{6BC76836-1954-4338-AB8B-A2E68486C06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DA64169-54E7-4A01-8E53-4CD635493DC1}" type="pres">
      <dgm:prSet presAssocID="{BA0ECF76-B71A-4B37-B5CF-50897818255E}" presName="root2" presStyleCnt="0"/>
      <dgm:spPr/>
    </dgm:pt>
    <dgm:pt modelId="{5804D959-4119-41EE-ACBD-7FA73CA33356}" type="pres">
      <dgm:prSet presAssocID="{BA0ECF76-B71A-4B37-B5CF-50897818255E}" presName="LevelTwoTextNode" presStyleLbl="node2" presStyleIdx="1" presStyleCnt="2" custScaleY="265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A9AE6-A7C1-4000-9E52-BAD99DEC2A7F}" type="pres">
      <dgm:prSet presAssocID="{BA0ECF76-B71A-4B37-B5CF-50897818255E}" presName="level3hierChild" presStyleCnt="0"/>
      <dgm:spPr/>
    </dgm:pt>
    <dgm:pt modelId="{54706EDC-90CF-499A-AAAB-5AA35D607ED0}" type="pres">
      <dgm:prSet presAssocID="{F46B7FCC-C563-4A4D-9F4B-4ECEE4597DA2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0DAD851F-A6A6-44FF-939D-E1696F41C972}" type="pres">
      <dgm:prSet presAssocID="{F46B7FCC-C563-4A4D-9F4B-4ECEE4597DA2}" presName="connTx" presStyleLbl="parChTrans1D3" presStyleIdx="3" presStyleCnt="8"/>
      <dgm:spPr/>
      <dgm:t>
        <a:bodyPr/>
        <a:lstStyle/>
        <a:p>
          <a:endParaRPr lang="en-US"/>
        </a:p>
      </dgm:t>
    </dgm:pt>
    <dgm:pt modelId="{463CF0E5-261C-4122-89D2-6F0DD22A8AAE}" type="pres">
      <dgm:prSet presAssocID="{3B754206-4049-473E-B4A2-A8CA7FA4D403}" presName="root2" presStyleCnt="0"/>
      <dgm:spPr/>
    </dgm:pt>
    <dgm:pt modelId="{A7A16B8C-4C29-45CB-A349-A14B93C4F361}" type="pres">
      <dgm:prSet presAssocID="{3B754206-4049-473E-B4A2-A8CA7FA4D403}" presName="LevelTwoTextNode" presStyleLbl="node3" presStyleIdx="3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DDFE0-7C1E-4468-856F-AEBBD8B50828}" type="pres">
      <dgm:prSet presAssocID="{3B754206-4049-473E-B4A2-A8CA7FA4D403}" presName="level3hierChild" presStyleCnt="0"/>
      <dgm:spPr/>
    </dgm:pt>
    <dgm:pt modelId="{2826CBC3-44C1-4515-924E-74409459449D}" type="pres">
      <dgm:prSet presAssocID="{9D45B116-BDBC-4313-A7F8-B2735CC784AD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22258218-D6DA-4B3C-A92C-AC7DDA497753}" type="pres">
      <dgm:prSet presAssocID="{9D45B116-BDBC-4313-A7F8-B2735CC784AD}" presName="connTx" presStyleLbl="parChTrans1D3" presStyleIdx="4" presStyleCnt="8"/>
      <dgm:spPr/>
      <dgm:t>
        <a:bodyPr/>
        <a:lstStyle/>
        <a:p>
          <a:endParaRPr lang="en-US"/>
        </a:p>
      </dgm:t>
    </dgm:pt>
    <dgm:pt modelId="{934C829B-7509-483D-BEFA-0A9613A1806C}" type="pres">
      <dgm:prSet presAssocID="{84FC176E-0D81-4776-B0E5-BE70C784670D}" presName="root2" presStyleCnt="0"/>
      <dgm:spPr/>
    </dgm:pt>
    <dgm:pt modelId="{FF3A6EF3-6C5B-43E9-AEA6-545C1ADB0C6F}" type="pres">
      <dgm:prSet presAssocID="{84FC176E-0D81-4776-B0E5-BE70C784670D}" presName="LevelTwoTextNode" presStyleLbl="node3" presStyleIdx="4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1304E-CBA6-403F-B908-DD8A628F5511}" type="pres">
      <dgm:prSet presAssocID="{84FC176E-0D81-4776-B0E5-BE70C784670D}" presName="level3hierChild" presStyleCnt="0"/>
      <dgm:spPr/>
    </dgm:pt>
    <dgm:pt modelId="{824C3760-19B2-44C0-A65C-4D4EC55AA5D9}" type="pres">
      <dgm:prSet presAssocID="{9F44F93F-DEA3-48C9-8F05-BB0539A0E435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DB8E78A4-A1A7-4EA1-8455-2D8991A2CD2C}" type="pres">
      <dgm:prSet presAssocID="{9F44F93F-DEA3-48C9-8F05-BB0539A0E435}" presName="connTx" presStyleLbl="parChTrans1D3" presStyleIdx="5" presStyleCnt="8"/>
      <dgm:spPr/>
      <dgm:t>
        <a:bodyPr/>
        <a:lstStyle/>
        <a:p>
          <a:endParaRPr lang="en-US"/>
        </a:p>
      </dgm:t>
    </dgm:pt>
    <dgm:pt modelId="{CD85A251-2217-4AE7-92FF-6D419F058009}" type="pres">
      <dgm:prSet presAssocID="{1A1D40C4-5857-4600-9B23-EEEE9E702336}" presName="root2" presStyleCnt="0"/>
      <dgm:spPr/>
    </dgm:pt>
    <dgm:pt modelId="{C3628F38-8D1F-4795-B378-A541DB69EB2D}" type="pres">
      <dgm:prSet presAssocID="{1A1D40C4-5857-4600-9B23-EEEE9E702336}" presName="LevelTwoTextNode" presStyleLbl="node3" presStyleIdx="5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B187-E843-4CC3-9AA4-8FA81888E8B4}" type="pres">
      <dgm:prSet presAssocID="{1A1D40C4-5857-4600-9B23-EEEE9E702336}" presName="level3hierChild" presStyleCnt="0"/>
      <dgm:spPr/>
    </dgm:pt>
    <dgm:pt modelId="{9F6171AD-AF8F-4BF3-94B3-38336F19401F}" type="pres">
      <dgm:prSet presAssocID="{6F8752E1-953C-43D0-AAA9-D08FC2E18553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F8B4A53F-9EBF-4CC8-B298-E9B089525E3B}" type="pres">
      <dgm:prSet presAssocID="{6F8752E1-953C-43D0-AAA9-D08FC2E18553}" presName="connTx" presStyleLbl="parChTrans1D3" presStyleIdx="6" presStyleCnt="8"/>
      <dgm:spPr/>
      <dgm:t>
        <a:bodyPr/>
        <a:lstStyle/>
        <a:p>
          <a:endParaRPr lang="en-US"/>
        </a:p>
      </dgm:t>
    </dgm:pt>
    <dgm:pt modelId="{AEDCDDF3-DEDB-4B48-8E1C-B00A12594E28}" type="pres">
      <dgm:prSet presAssocID="{60978BB5-E64D-4B80-A174-C7F1E7044594}" presName="root2" presStyleCnt="0"/>
      <dgm:spPr/>
    </dgm:pt>
    <dgm:pt modelId="{D2AA7C7F-45A5-41BE-9C53-5AAE3ABCB515}" type="pres">
      <dgm:prSet presAssocID="{60978BB5-E64D-4B80-A174-C7F1E7044594}" presName="LevelTwoTextNode" presStyleLbl="node3" presStyleIdx="6" presStyleCnt="8" custScaleX="363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AAD16-2949-4344-89C8-C0F7662C3339}" type="pres">
      <dgm:prSet presAssocID="{60978BB5-E64D-4B80-A174-C7F1E7044594}" presName="level3hierChild" presStyleCnt="0"/>
      <dgm:spPr/>
    </dgm:pt>
    <dgm:pt modelId="{84343BD6-C98E-4F3A-9608-8A83110D0EAF}" type="pres">
      <dgm:prSet presAssocID="{34FADB6D-0EFA-48D0-BC96-0D7FFE5A6F2F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2CE098CD-0EA0-4DE0-A0EA-93CE36FBC515}" type="pres">
      <dgm:prSet presAssocID="{34FADB6D-0EFA-48D0-BC96-0D7FFE5A6F2F}" presName="connTx" presStyleLbl="parChTrans1D3" presStyleIdx="7" presStyleCnt="8"/>
      <dgm:spPr/>
      <dgm:t>
        <a:bodyPr/>
        <a:lstStyle/>
        <a:p>
          <a:endParaRPr lang="en-US"/>
        </a:p>
      </dgm:t>
    </dgm:pt>
    <dgm:pt modelId="{05656FF9-F96A-472B-9B7E-38D6676F8E4C}" type="pres">
      <dgm:prSet presAssocID="{416F619F-32DF-4DA8-8C8C-BD20D5EE829B}" presName="root2" presStyleCnt="0"/>
      <dgm:spPr/>
    </dgm:pt>
    <dgm:pt modelId="{CAB5A95F-7BAD-4B16-A8DF-E12DEF82D002}" type="pres">
      <dgm:prSet presAssocID="{416F619F-32DF-4DA8-8C8C-BD20D5EE829B}" presName="LevelTwoTextNode" presStyleLbl="node3" presStyleIdx="7" presStyleCnt="8" custScaleX="363356" custScaleY="140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65C39-1E8E-46D0-AC05-DF84584AD2ED}" type="pres">
      <dgm:prSet presAssocID="{416F619F-32DF-4DA8-8C8C-BD20D5EE829B}" presName="level3hierChild" presStyleCnt="0"/>
      <dgm:spPr/>
    </dgm:pt>
  </dgm:ptLst>
  <dgm:cxnLst>
    <dgm:cxn modelId="{83421418-9355-40CE-A6B0-D01F52470BAB}" type="presOf" srcId="{1A1D40C4-5857-4600-9B23-EEEE9E702336}" destId="{C3628F38-8D1F-4795-B378-A541DB69EB2D}" srcOrd="0" destOrd="0" presId="urn:microsoft.com/office/officeart/2008/layout/HorizontalMultiLevelHierarchy"/>
    <dgm:cxn modelId="{7804CF9F-5DD0-4A4E-80E3-052A65CF41A2}" type="presOf" srcId="{81AA608A-3929-4C42-A9E7-FBCC4BF1D134}" destId="{39D301C4-EF65-4E02-9FF5-D57CB5EFFEC8}" srcOrd="1" destOrd="0" presId="urn:microsoft.com/office/officeart/2008/layout/HorizontalMultiLevelHierarchy"/>
    <dgm:cxn modelId="{D27EF2A3-1CDC-4E25-95A4-4918B2FB2249}" type="presOf" srcId="{4737396D-63AD-4F2E-B683-56E38553928A}" destId="{462F3F2D-BEBD-486F-885C-88995DE92EA7}" srcOrd="0" destOrd="0" presId="urn:microsoft.com/office/officeart/2008/layout/HorizontalMultiLevelHierarchy"/>
    <dgm:cxn modelId="{CAD14F9C-CE86-4A2B-A0E8-DB25180F6F28}" type="presOf" srcId="{34FADB6D-0EFA-48D0-BC96-0D7FFE5A6F2F}" destId="{84343BD6-C98E-4F3A-9608-8A83110D0EAF}" srcOrd="0" destOrd="0" presId="urn:microsoft.com/office/officeart/2008/layout/HorizontalMultiLevelHierarchy"/>
    <dgm:cxn modelId="{5536DE56-8B2D-4A1F-AA46-B933F03264E0}" type="presOf" srcId="{A63F9508-A361-42B3-8956-6D660B8D9790}" destId="{AC5D73FF-E96E-429B-958C-3D03468BEC6F}" srcOrd="0" destOrd="0" presId="urn:microsoft.com/office/officeart/2008/layout/HorizontalMultiLevelHierarchy"/>
    <dgm:cxn modelId="{C534A78C-5801-48F5-A117-52EE476F6336}" type="presOf" srcId="{55F88331-9DFB-40A5-A530-30F3DCE9B7B6}" destId="{C41667CF-D0CF-4BDA-8035-C667D2523103}" srcOrd="1" destOrd="0" presId="urn:microsoft.com/office/officeart/2008/layout/HorizontalMultiLevelHierarchy"/>
    <dgm:cxn modelId="{7C4F0C06-8C0F-4205-96D4-80990E635933}" type="presOf" srcId="{F46B7FCC-C563-4A4D-9F4B-4ECEE4597DA2}" destId="{54706EDC-90CF-499A-AAAB-5AA35D607ED0}" srcOrd="0" destOrd="0" presId="urn:microsoft.com/office/officeart/2008/layout/HorizontalMultiLevelHierarchy"/>
    <dgm:cxn modelId="{696618D6-F583-44AE-BF47-94315B56A5A8}" type="presOf" srcId="{55F88331-9DFB-40A5-A530-30F3DCE9B7B6}" destId="{8A04D6A8-3CCB-4C97-8A6C-6E412CA7DC4A}" srcOrd="0" destOrd="0" presId="urn:microsoft.com/office/officeart/2008/layout/HorizontalMultiLevelHierarchy"/>
    <dgm:cxn modelId="{7CB41B79-3298-410F-BE36-4D0A438E2A26}" type="presOf" srcId="{3B754206-4049-473E-B4A2-A8CA7FA4D403}" destId="{A7A16B8C-4C29-45CB-A349-A14B93C4F361}" srcOrd="0" destOrd="0" presId="urn:microsoft.com/office/officeart/2008/layout/HorizontalMultiLevelHierarchy"/>
    <dgm:cxn modelId="{FD30CBEC-99E8-4FE3-9E80-3CD1A5D95764}" type="presOf" srcId="{84FC176E-0D81-4776-B0E5-BE70C784670D}" destId="{FF3A6EF3-6C5B-43E9-AEA6-545C1ADB0C6F}" srcOrd="0" destOrd="0" presId="urn:microsoft.com/office/officeart/2008/layout/HorizontalMultiLevelHierarchy"/>
    <dgm:cxn modelId="{0717CA64-075B-4D5A-9A89-3C0F31D27BD7}" srcId="{B25C0886-707F-4A56-9577-FE02E3673DB8}" destId="{975C814F-1149-4833-9F46-C99AFB608FE3}" srcOrd="0" destOrd="0" parTransId="{81AA608A-3929-4C42-A9E7-FBCC4BF1D134}" sibTransId="{D2B706CD-1373-4625-9F38-F4EE8D4109C6}"/>
    <dgm:cxn modelId="{1ADCC73E-4780-472A-9D32-0BEE0CC27309}" type="presOf" srcId="{51741999-C8BB-4037-B95F-4BE8AC4F169C}" destId="{5F95473B-BF5B-477D-A3CB-1751F5FCFF26}" srcOrd="0" destOrd="0" presId="urn:microsoft.com/office/officeart/2008/layout/HorizontalMultiLevelHierarchy"/>
    <dgm:cxn modelId="{B7AF2AA3-EA12-465D-9A0F-7FD08A37782A}" srcId="{4737396D-63AD-4F2E-B683-56E38553928A}" destId="{BA0ECF76-B71A-4B37-B5CF-50897818255E}" srcOrd="1" destOrd="0" parTransId="{6BC76836-1954-4338-AB8B-A2E68486C063}" sibTransId="{9E006184-992E-40F0-9AB4-BC2F7AD7FB5D}"/>
    <dgm:cxn modelId="{EB5F390F-B003-4544-AA5C-FC5408A35822}" type="presOf" srcId="{9F44F93F-DEA3-48C9-8F05-BB0539A0E435}" destId="{824C3760-19B2-44C0-A65C-4D4EC55AA5D9}" srcOrd="0" destOrd="0" presId="urn:microsoft.com/office/officeart/2008/layout/HorizontalMultiLevelHierarchy"/>
    <dgm:cxn modelId="{AB85FB5D-D491-468D-80E5-F0A4CA3FD533}" type="presOf" srcId="{9F44F93F-DEA3-48C9-8F05-BB0539A0E435}" destId="{DB8E78A4-A1A7-4EA1-8455-2D8991A2CD2C}" srcOrd="1" destOrd="0" presId="urn:microsoft.com/office/officeart/2008/layout/HorizontalMultiLevelHierarchy"/>
    <dgm:cxn modelId="{112B9355-2B5C-4412-BFE1-605D7F67BA4C}" srcId="{BA0ECF76-B71A-4B37-B5CF-50897818255E}" destId="{416F619F-32DF-4DA8-8C8C-BD20D5EE829B}" srcOrd="4" destOrd="0" parTransId="{34FADB6D-0EFA-48D0-BC96-0D7FFE5A6F2F}" sibTransId="{B1F11D6F-352D-4DDC-AFCA-F2329F6460D1}"/>
    <dgm:cxn modelId="{FBC36981-8404-4D61-858D-F743EA004BA3}" type="presOf" srcId="{55094385-C512-4881-BCA4-479C799F070D}" destId="{EC189D9D-FA63-4B5F-8861-C9255C8FF329}" srcOrd="0" destOrd="0" presId="urn:microsoft.com/office/officeart/2008/layout/HorizontalMultiLevelHierarchy"/>
    <dgm:cxn modelId="{D9147322-5222-4EF1-A607-8890607D1D8E}" type="presOf" srcId="{6BC76836-1954-4338-AB8B-A2E68486C063}" destId="{B34CF1D3-F8C0-46EE-BF5B-5F4B439B1A0A}" srcOrd="1" destOrd="0" presId="urn:microsoft.com/office/officeart/2008/layout/HorizontalMultiLevelHierarchy"/>
    <dgm:cxn modelId="{10B6EFAA-493B-4A8F-BA69-90C0CEE6BD89}" srcId="{BA0ECF76-B71A-4B37-B5CF-50897818255E}" destId="{84FC176E-0D81-4776-B0E5-BE70C784670D}" srcOrd="1" destOrd="0" parTransId="{9D45B116-BDBC-4313-A7F8-B2735CC784AD}" sibTransId="{9A6300B5-7A56-437B-B93D-6E099D8D0A91}"/>
    <dgm:cxn modelId="{DD1741CD-7002-47B5-82C4-76DFAB5A1962}" type="presOf" srcId="{6F8752E1-953C-43D0-AAA9-D08FC2E18553}" destId="{9F6171AD-AF8F-4BF3-94B3-38336F19401F}" srcOrd="0" destOrd="0" presId="urn:microsoft.com/office/officeart/2008/layout/HorizontalMultiLevelHierarchy"/>
    <dgm:cxn modelId="{A467D741-3201-4772-8BE1-E870BA723E73}" type="presOf" srcId="{6BC76836-1954-4338-AB8B-A2E68486C063}" destId="{FFC7042F-6D09-4CEC-B43F-7BD5A493BE8F}" srcOrd="0" destOrd="0" presId="urn:microsoft.com/office/officeart/2008/layout/HorizontalMultiLevelHierarchy"/>
    <dgm:cxn modelId="{249D8FF4-0468-49F3-A08C-2A59E586EE30}" type="presOf" srcId="{BA0ECF76-B71A-4B37-B5CF-50897818255E}" destId="{5804D959-4119-41EE-ACBD-7FA73CA33356}" srcOrd="0" destOrd="0" presId="urn:microsoft.com/office/officeart/2008/layout/HorizontalMultiLevelHierarchy"/>
    <dgm:cxn modelId="{595F5A2E-F1EE-4D68-AE3C-B28BC377932E}" type="presOf" srcId="{416F619F-32DF-4DA8-8C8C-BD20D5EE829B}" destId="{CAB5A95F-7BAD-4B16-A8DF-E12DEF82D002}" srcOrd="0" destOrd="0" presId="urn:microsoft.com/office/officeart/2008/layout/HorizontalMultiLevelHierarchy"/>
    <dgm:cxn modelId="{4C101BCE-56FB-4CDA-AE9A-984DF92B2404}" type="presOf" srcId="{F46B7FCC-C563-4A4D-9F4B-4ECEE4597DA2}" destId="{0DAD851F-A6A6-44FF-939D-E1696F41C972}" srcOrd="1" destOrd="0" presId="urn:microsoft.com/office/officeart/2008/layout/HorizontalMultiLevelHierarchy"/>
    <dgm:cxn modelId="{C221A13C-C088-4285-9FFF-9F1A435D6F73}" srcId="{BA0ECF76-B71A-4B37-B5CF-50897818255E}" destId="{3B754206-4049-473E-B4A2-A8CA7FA4D403}" srcOrd="0" destOrd="0" parTransId="{F46B7FCC-C563-4A4D-9F4B-4ECEE4597DA2}" sibTransId="{9A980C77-A7C1-44D0-A4F8-7CFAFD06B267}"/>
    <dgm:cxn modelId="{4EB3A3A6-8852-44D3-B19E-5C24AEC0C20E}" type="presOf" srcId="{5DFCB1E9-086D-47D3-B064-01A243B793BE}" destId="{7A170710-431F-4CFF-B8E9-FD22D42D64A7}" srcOrd="0" destOrd="0" presId="urn:microsoft.com/office/officeart/2008/layout/HorizontalMultiLevelHierarchy"/>
    <dgm:cxn modelId="{5846731B-8258-4E26-B33E-CD2AFD62F80D}" type="presOf" srcId="{B25C0886-707F-4A56-9577-FE02E3673DB8}" destId="{8DECEDEE-84C2-41AB-A58A-EDA14966256C}" srcOrd="0" destOrd="0" presId="urn:microsoft.com/office/officeart/2008/layout/HorizontalMultiLevelHierarchy"/>
    <dgm:cxn modelId="{624E63AA-E4B8-4B0D-895E-8D265D39C76F}" type="presOf" srcId="{60978BB5-E64D-4B80-A174-C7F1E7044594}" destId="{D2AA7C7F-45A5-41BE-9C53-5AAE3ABCB515}" srcOrd="0" destOrd="0" presId="urn:microsoft.com/office/officeart/2008/layout/HorizontalMultiLevelHierarchy"/>
    <dgm:cxn modelId="{432E0343-4D55-4CC0-B9E5-D88454B8EE66}" srcId="{BA0ECF76-B71A-4B37-B5CF-50897818255E}" destId="{60978BB5-E64D-4B80-A174-C7F1E7044594}" srcOrd="3" destOrd="0" parTransId="{6F8752E1-953C-43D0-AAA9-D08FC2E18553}" sibTransId="{A396B758-A591-45BC-B473-3BDAA8E2B12D}"/>
    <dgm:cxn modelId="{CD4DC90D-5196-4C96-855D-800B51AE89E4}" type="presOf" srcId="{5DFCB1E9-086D-47D3-B064-01A243B793BE}" destId="{D259B6E9-84C6-4B8C-AB63-2DC313A616F1}" srcOrd="1" destOrd="0" presId="urn:microsoft.com/office/officeart/2008/layout/HorizontalMultiLevelHierarchy"/>
    <dgm:cxn modelId="{7DDDBBAD-AB65-418B-AAD2-CE799467A601}" srcId="{4737396D-63AD-4F2E-B683-56E38553928A}" destId="{B25C0886-707F-4A56-9577-FE02E3673DB8}" srcOrd="0" destOrd="0" parTransId="{51741999-C8BB-4037-B95F-4BE8AC4F169C}" sibTransId="{9A27EA99-D563-4416-98B0-1ABCC2FC49A1}"/>
    <dgm:cxn modelId="{57696817-9E0C-40BF-94A6-F3C7BAAC82D3}" srcId="{55094385-C512-4881-BCA4-479C799F070D}" destId="{4737396D-63AD-4F2E-B683-56E38553928A}" srcOrd="0" destOrd="0" parTransId="{6CBC5CCF-FE9A-4C68-BCA0-C078C716E4EA}" sibTransId="{8DE02C8B-FC34-4BA4-B328-ED8DD0B8BF7B}"/>
    <dgm:cxn modelId="{24760C6A-97BA-455B-9F8F-E0018F09E40A}" srcId="{B25C0886-707F-4A56-9577-FE02E3673DB8}" destId="{A63F9508-A361-42B3-8956-6D660B8D9790}" srcOrd="1" destOrd="0" parTransId="{5DFCB1E9-086D-47D3-B064-01A243B793BE}" sibTransId="{A7B9F842-9F38-43E0-8699-DC05229B244B}"/>
    <dgm:cxn modelId="{EEC0341C-6FE2-40E7-943C-8EEF076ED750}" type="presOf" srcId="{81AA608A-3929-4C42-A9E7-FBCC4BF1D134}" destId="{CCEED928-F71F-437B-8D9F-E877A781B591}" srcOrd="0" destOrd="0" presId="urn:microsoft.com/office/officeart/2008/layout/HorizontalMultiLevelHierarchy"/>
    <dgm:cxn modelId="{03EB53C5-D6BB-4F9F-89B9-526E69AA4956}" type="presOf" srcId="{34FADB6D-0EFA-48D0-BC96-0D7FFE5A6F2F}" destId="{2CE098CD-0EA0-4DE0-A0EA-93CE36FBC515}" srcOrd="1" destOrd="0" presId="urn:microsoft.com/office/officeart/2008/layout/HorizontalMultiLevelHierarchy"/>
    <dgm:cxn modelId="{D4778259-6C2E-45A8-8894-772F5A43C15B}" type="presOf" srcId="{C7E56E3D-B505-476E-9CFD-905F327042A1}" destId="{AD0AE0D7-D528-4030-AB16-621D7772E362}" srcOrd="0" destOrd="0" presId="urn:microsoft.com/office/officeart/2008/layout/HorizontalMultiLevelHierarchy"/>
    <dgm:cxn modelId="{17881434-5FFC-458B-85E5-354BA5AA311B}" type="presOf" srcId="{6F8752E1-953C-43D0-AAA9-D08FC2E18553}" destId="{F8B4A53F-9EBF-4CC8-B298-E9B089525E3B}" srcOrd="1" destOrd="0" presId="urn:microsoft.com/office/officeart/2008/layout/HorizontalMultiLevelHierarchy"/>
    <dgm:cxn modelId="{5CB4F52D-805C-4B36-B9DD-5AB547BACFE4}" type="presOf" srcId="{975C814F-1149-4833-9F46-C99AFB608FE3}" destId="{3B3FE73F-FB9E-4115-94EC-24F61ADD2DD0}" srcOrd="0" destOrd="0" presId="urn:microsoft.com/office/officeart/2008/layout/HorizontalMultiLevelHierarchy"/>
    <dgm:cxn modelId="{54087E01-49A4-4E98-B82D-98225D2EEEAC}" srcId="{B25C0886-707F-4A56-9577-FE02E3673DB8}" destId="{C7E56E3D-B505-476E-9CFD-905F327042A1}" srcOrd="2" destOrd="0" parTransId="{55F88331-9DFB-40A5-A530-30F3DCE9B7B6}" sibTransId="{4E7C9342-A880-40FA-B45C-4CF5B3F0AC1B}"/>
    <dgm:cxn modelId="{B3865053-0089-4FCC-AA1A-BED8FB5877F5}" type="presOf" srcId="{9D45B116-BDBC-4313-A7F8-B2735CC784AD}" destId="{22258218-D6DA-4B3C-A92C-AC7DDA497753}" srcOrd="1" destOrd="0" presId="urn:microsoft.com/office/officeart/2008/layout/HorizontalMultiLevelHierarchy"/>
    <dgm:cxn modelId="{06327296-EE21-4149-BE33-02761191D83E}" srcId="{BA0ECF76-B71A-4B37-B5CF-50897818255E}" destId="{1A1D40C4-5857-4600-9B23-EEEE9E702336}" srcOrd="2" destOrd="0" parTransId="{9F44F93F-DEA3-48C9-8F05-BB0539A0E435}" sibTransId="{0D4A36E5-D94E-45BA-86C9-F2539830BCCC}"/>
    <dgm:cxn modelId="{3A053C0C-ECFB-48C3-B207-45A48CA8DB85}" type="presOf" srcId="{51741999-C8BB-4037-B95F-4BE8AC4F169C}" destId="{5F73D187-E952-4E0C-A26E-A135C7690697}" srcOrd="1" destOrd="0" presId="urn:microsoft.com/office/officeart/2008/layout/HorizontalMultiLevelHierarchy"/>
    <dgm:cxn modelId="{4A075C05-0A80-40BE-879C-B442574773A2}" type="presOf" srcId="{9D45B116-BDBC-4313-A7F8-B2735CC784AD}" destId="{2826CBC3-44C1-4515-924E-74409459449D}" srcOrd="0" destOrd="0" presId="urn:microsoft.com/office/officeart/2008/layout/HorizontalMultiLevelHierarchy"/>
    <dgm:cxn modelId="{9455D955-A02E-410F-BF63-7E477727DF13}" type="presParOf" srcId="{EC189D9D-FA63-4B5F-8861-C9255C8FF329}" destId="{51CF9837-C6B4-410E-94DC-B5BE5CC2B88E}" srcOrd="0" destOrd="0" presId="urn:microsoft.com/office/officeart/2008/layout/HorizontalMultiLevelHierarchy"/>
    <dgm:cxn modelId="{2C9DA83C-4A53-4B3E-9925-59A9CD6714BF}" type="presParOf" srcId="{51CF9837-C6B4-410E-94DC-B5BE5CC2B88E}" destId="{462F3F2D-BEBD-486F-885C-88995DE92EA7}" srcOrd="0" destOrd="0" presId="urn:microsoft.com/office/officeart/2008/layout/HorizontalMultiLevelHierarchy"/>
    <dgm:cxn modelId="{DA32408B-B417-408A-A619-B43E66FF6A99}" type="presParOf" srcId="{51CF9837-C6B4-410E-94DC-B5BE5CC2B88E}" destId="{8D6993CA-9915-450B-A30A-CCEAA4DA22A6}" srcOrd="1" destOrd="0" presId="urn:microsoft.com/office/officeart/2008/layout/HorizontalMultiLevelHierarchy"/>
    <dgm:cxn modelId="{D53225F5-2E2C-410B-8291-BE7EDC84ACFA}" type="presParOf" srcId="{8D6993CA-9915-450B-A30A-CCEAA4DA22A6}" destId="{5F95473B-BF5B-477D-A3CB-1751F5FCFF26}" srcOrd="0" destOrd="0" presId="urn:microsoft.com/office/officeart/2008/layout/HorizontalMultiLevelHierarchy"/>
    <dgm:cxn modelId="{C5DB7A7E-6F98-4BC6-A4AE-B2A0E54A263D}" type="presParOf" srcId="{5F95473B-BF5B-477D-A3CB-1751F5FCFF26}" destId="{5F73D187-E952-4E0C-A26E-A135C7690697}" srcOrd="0" destOrd="0" presId="urn:microsoft.com/office/officeart/2008/layout/HorizontalMultiLevelHierarchy"/>
    <dgm:cxn modelId="{5453E029-2623-43A7-A2AE-8BF6F2E349BB}" type="presParOf" srcId="{8D6993CA-9915-450B-A30A-CCEAA4DA22A6}" destId="{7579E5CD-F047-4DAE-8BE5-F6B5F47D53AE}" srcOrd="1" destOrd="0" presId="urn:microsoft.com/office/officeart/2008/layout/HorizontalMultiLevelHierarchy"/>
    <dgm:cxn modelId="{A7965A72-6B27-4B59-B07E-5F686D834112}" type="presParOf" srcId="{7579E5CD-F047-4DAE-8BE5-F6B5F47D53AE}" destId="{8DECEDEE-84C2-41AB-A58A-EDA14966256C}" srcOrd="0" destOrd="0" presId="urn:microsoft.com/office/officeart/2008/layout/HorizontalMultiLevelHierarchy"/>
    <dgm:cxn modelId="{3C57E684-133A-499F-850A-F2FD12938128}" type="presParOf" srcId="{7579E5CD-F047-4DAE-8BE5-F6B5F47D53AE}" destId="{DC98332C-F3DD-4372-B75C-B76A075CFBEA}" srcOrd="1" destOrd="0" presId="urn:microsoft.com/office/officeart/2008/layout/HorizontalMultiLevelHierarchy"/>
    <dgm:cxn modelId="{06FD06BE-588A-48DC-9424-C69014FBE198}" type="presParOf" srcId="{DC98332C-F3DD-4372-B75C-B76A075CFBEA}" destId="{CCEED928-F71F-437B-8D9F-E877A781B591}" srcOrd="0" destOrd="0" presId="urn:microsoft.com/office/officeart/2008/layout/HorizontalMultiLevelHierarchy"/>
    <dgm:cxn modelId="{3898C98C-3C96-49E2-97D7-A7EA629A5541}" type="presParOf" srcId="{CCEED928-F71F-437B-8D9F-E877A781B591}" destId="{39D301C4-EF65-4E02-9FF5-D57CB5EFFEC8}" srcOrd="0" destOrd="0" presId="urn:microsoft.com/office/officeart/2008/layout/HorizontalMultiLevelHierarchy"/>
    <dgm:cxn modelId="{CDAA43DA-F1F0-4007-AD3F-E4865653E815}" type="presParOf" srcId="{DC98332C-F3DD-4372-B75C-B76A075CFBEA}" destId="{53927C58-A03A-4B45-B1FB-718448479BBA}" srcOrd="1" destOrd="0" presId="urn:microsoft.com/office/officeart/2008/layout/HorizontalMultiLevelHierarchy"/>
    <dgm:cxn modelId="{87493E34-6EC4-47A4-BBC7-E745DC4B8B1C}" type="presParOf" srcId="{53927C58-A03A-4B45-B1FB-718448479BBA}" destId="{3B3FE73F-FB9E-4115-94EC-24F61ADD2DD0}" srcOrd="0" destOrd="0" presId="urn:microsoft.com/office/officeart/2008/layout/HorizontalMultiLevelHierarchy"/>
    <dgm:cxn modelId="{BF66D320-AB95-4C6D-9E27-FBE36DDA618F}" type="presParOf" srcId="{53927C58-A03A-4B45-B1FB-718448479BBA}" destId="{0429071C-D18F-4997-B802-C1AC509AA37C}" srcOrd="1" destOrd="0" presId="urn:microsoft.com/office/officeart/2008/layout/HorizontalMultiLevelHierarchy"/>
    <dgm:cxn modelId="{FAEC06B4-EC05-4DB1-9E2C-B74C7E1BEC4E}" type="presParOf" srcId="{DC98332C-F3DD-4372-B75C-B76A075CFBEA}" destId="{7A170710-431F-4CFF-B8E9-FD22D42D64A7}" srcOrd="2" destOrd="0" presId="urn:microsoft.com/office/officeart/2008/layout/HorizontalMultiLevelHierarchy"/>
    <dgm:cxn modelId="{D2E71F4D-AA6A-48C3-8DC6-D4D0D24420D7}" type="presParOf" srcId="{7A170710-431F-4CFF-B8E9-FD22D42D64A7}" destId="{D259B6E9-84C6-4B8C-AB63-2DC313A616F1}" srcOrd="0" destOrd="0" presId="urn:microsoft.com/office/officeart/2008/layout/HorizontalMultiLevelHierarchy"/>
    <dgm:cxn modelId="{58A07E03-7E69-4734-907F-E61706C6C51F}" type="presParOf" srcId="{DC98332C-F3DD-4372-B75C-B76A075CFBEA}" destId="{60DCB8FB-14C9-4144-9B85-A43DD4060274}" srcOrd="3" destOrd="0" presId="urn:microsoft.com/office/officeart/2008/layout/HorizontalMultiLevelHierarchy"/>
    <dgm:cxn modelId="{B3794124-AA6B-4202-8A02-2FF1D6FD1A37}" type="presParOf" srcId="{60DCB8FB-14C9-4144-9B85-A43DD4060274}" destId="{AC5D73FF-E96E-429B-958C-3D03468BEC6F}" srcOrd="0" destOrd="0" presId="urn:microsoft.com/office/officeart/2008/layout/HorizontalMultiLevelHierarchy"/>
    <dgm:cxn modelId="{75666FF8-3C3A-4038-B126-305BEBA42EDC}" type="presParOf" srcId="{60DCB8FB-14C9-4144-9B85-A43DD4060274}" destId="{15EBABE1-FE80-4DEF-A03D-D9E16EEDA2B9}" srcOrd="1" destOrd="0" presId="urn:microsoft.com/office/officeart/2008/layout/HorizontalMultiLevelHierarchy"/>
    <dgm:cxn modelId="{EA6C3D43-652C-49D7-BC36-B838A33463F9}" type="presParOf" srcId="{DC98332C-F3DD-4372-B75C-B76A075CFBEA}" destId="{8A04D6A8-3CCB-4C97-8A6C-6E412CA7DC4A}" srcOrd="4" destOrd="0" presId="urn:microsoft.com/office/officeart/2008/layout/HorizontalMultiLevelHierarchy"/>
    <dgm:cxn modelId="{46E048FA-5B8A-48F7-B144-7CE7014BA7F3}" type="presParOf" srcId="{8A04D6A8-3CCB-4C97-8A6C-6E412CA7DC4A}" destId="{C41667CF-D0CF-4BDA-8035-C667D2523103}" srcOrd="0" destOrd="0" presId="urn:microsoft.com/office/officeart/2008/layout/HorizontalMultiLevelHierarchy"/>
    <dgm:cxn modelId="{F9FD9FF8-D20E-46FB-8F63-0DDEF053E65A}" type="presParOf" srcId="{DC98332C-F3DD-4372-B75C-B76A075CFBEA}" destId="{843495AA-D33D-4461-84AE-CB719A4475F7}" srcOrd="5" destOrd="0" presId="urn:microsoft.com/office/officeart/2008/layout/HorizontalMultiLevelHierarchy"/>
    <dgm:cxn modelId="{91167518-2A83-4DDF-944D-E9554DD7C2BF}" type="presParOf" srcId="{843495AA-D33D-4461-84AE-CB719A4475F7}" destId="{AD0AE0D7-D528-4030-AB16-621D7772E362}" srcOrd="0" destOrd="0" presId="urn:microsoft.com/office/officeart/2008/layout/HorizontalMultiLevelHierarchy"/>
    <dgm:cxn modelId="{8C81151B-C627-4E27-B2FA-A6394394CD17}" type="presParOf" srcId="{843495AA-D33D-4461-84AE-CB719A4475F7}" destId="{77B22AF1-045F-473B-B874-BD52F1C32A67}" srcOrd="1" destOrd="0" presId="urn:microsoft.com/office/officeart/2008/layout/HorizontalMultiLevelHierarchy"/>
    <dgm:cxn modelId="{D7E3C7A1-E8F2-448B-B246-356BF48C829F}" type="presParOf" srcId="{8D6993CA-9915-450B-A30A-CCEAA4DA22A6}" destId="{FFC7042F-6D09-4CEC-B43F-7BD5A493BE8F}" srcOrd="2" destOrd="0" presId="urn:microsoft.com/office/officeart/2008/layout/HorizontalMultiLevelHierarchy"/>
    <dgm:cxn modelId="{B8443374-F38E-4832-B963-78737D20A39D}" type="presParOf" srcId="{FFC7042F-6D09-4CEC-B43F-7BD5A493BE8F}" destId="{B34CF1D3-F8C0-46EE-BF5B-5F4B439B1A0A}" srcOrd="0" destOrd="0" presId="urn:microsoft.com/office/officeart/2008/layout/HorizontalMultiLevelHierarchy"/>
    <dgm:cxn modelId="{4438425E-476D-4CF8-8EAE-E63A1C222535}" type="presParOf" srcId="{8D6993CA-9915-450B-A30A-CCEAA4DA22A6}" destId="{DDA64169-54E7-4A01-8E53-4CD635493DC1}" srcOrd="3" destOrd="0" presId="urn:microsoft.com/office/officeart/2008/layout/HorizontalMultiLevelHierarchy"/>
    <dgm:cxn modelId="{9835645A-AA15-40F6-9433-DF0806AF8817}" type="presParOf" srcId="{DDA64169-54E7-4A01-8E53-4CD635493DC1}" destId="{5804D959-4119-41EE-ACBD-7FA73CA33356}" srcOrd="0" destOrd="0" presId="urn:microsoft.com/office/officeart/2008/layout/HorizontalMultiLevelHierarchy"/>
    <dgm:cxn modelId="{46A6DF4F-CDAF-4915-AD50-DF7AEA8544AC}" type="presParOf" srcId="{DDA64169-54E7-4A01-8E53-4CD635493DC1}" destId="{AF1A9AE6-A7C1-4000-9E52-BAD99DEC2A7F}" srcOrd="1" destOrd="0" presId="urn:microsoft.com/office/officeart/2008/layout/HorizontalMultiLevelHierarchy"/>
    <dgm:cxn modelId="{467645CF-8578-48DC-805B-B8DCA24730B3}" type="presParOf" srcId="{AF1A9AE6-A7C1-4000-9E52-BAD99DEC2A7F}" destId="{54706EDC-90CF-499A-AAAB-5AA35D607ED0}" srcOrd="0" destOrd="0" presId="urn:microsoft.com/office/officeart/2008/layout/HorizontalMultiLevelHierarchy"/>
    <dgm:cxn modelId="{5D9905D4-6DE4-4F62-A47F-1E526F11D30C}" type="presParOf" srcId="{54706EDC-90CF-499A-AAAB-5AA35D607ED0}" destId="{0DAD851F-A6A6-44FF-939D-E1696F41C972}" srcOrd="0" destOrd="0" presId="urn:microsoft.com/office/officeart/2008/layout/HorizontalMultiLevelHierarchy"/>
    <dgm:cxn modelId="{5447AA47-B4DD-4557-BE6C-81E6BD05A8DD}" type="presParOf" srcId="{AF1A9AE6-A7C1-4000-9E52-BAD99DEC2A7F}" destId="{463CF0E5-261C-4122-89D2-6F0DD22A8AAE}" srcOrd="1" destOrd="0" presId="urn:microsoft.com/office/officeart/2008/layout/HorizontalMultiLevelHierarchy"/>
    <dgm:cxn modelId="{6B21EF71-C87A-402F-8DF4-474A6658C36B}" type="presParOf" srcId="{463CF0E5-261C-4122-89D2-6F0DD22A8AAE}" destId="{A7A16B8C-4C29-45CB-A349-A14B93C4F361}" srcOrd="0" destOrd="0" presId="urn:microsoft.com/office/officeart/2008/layout/HorizontalMultiLevelHierarchy"/>
    <dgm:cxn modelId="{54DFD0E8-03AE-4DCF-8A0A-C93C70AFD622}" type="presParOf" srcId="{463CF0E5-261C-4122-89D2-6F0DD22A8AAE}" destId="{3F9DDFE0-7C1E-4468-856F-AEBBD8B50828}" srcOrd="1" destOrd="0" presId="urn:microsoft.com/office/officeart/2008/layout/HorizontalMultiLevelHierarchy"/>
    <dgm:cxn modelId="{A152165A-BF84-4CC6-AFDE-7DA407951F1C}" type="presParOf" srcId="{AF1A9AE6-A7C1-4000-9E52-BAD99DEC2A7F}" destId="{2826CBC3-44C1-4515-924E-74409459449D}" srcOrd="2" destOrd="0" presId="urn:microsoft.com/office/officeart/2008/layout/HorizontalMultiLevelHierarchy"/>
    <dgm:cxn modelId="{FBBB6258-0FE6-4DE8-97B3-EC9592ACD688}" type="presParOf" srcId="{2826CBC3-44C1-4515-924E-74409459449D}" destId="{22258218-D6DA-4B3C-A92C-AC7DDA497753}" srcOrd="0" destOrd="0" presId="urn:microsoft.com/office/officeart/2008/layout/HorizontalMultiLevelHierarchy"/>
    <dgm:cxn modelId="{2F7CA40A-6DE5-419E-B7DD-761BD4351192}" type="presParOf" srcId="{AF1A9AE6-A7C1-4000-9E52-BAD99DEC2A7F}" destId="{934C829B-7509-483D-BEFA-0A9613A1806C}" srcOrd="3" destOrd="0" presId="urn:microsoft.com/office/officeart/2008/layout/HorizontalMultiLevelHierarchy"/>
    <dgm:cxn modelId="{18999786-C2E0-429F-ADDF-392FB0F553E4}" type="presParOf" srcId="{934C829B-7509-483D-BEFA-0A9613A1806C}" destId="{FF3A6EF3-6C5B-43E9-AEA6-545C1ADB0C6F}" srcOrd="0" destOrd="0" presId="urn:microsoft.com/office/officeart/2008/layout/HorizontalMultiLevelHierarchy"/>
    <dgm:cxn modelId="{FCA0E8B4-F0E8-4B8F-BB5D-0A3769FE2AEB}" type="presParOf" srcId="{934C829B-7509-483D-BEFA-0A9613A1806C}" destId="{20E1304E-CBA6-403F-B908-DD8A628F5511}" srcOrd="1" destOrd="0" presId="urn:microsoft.com/office/officeart/2008/layout/HorizontalMultiLevelHierarchy"/>
    <dgm:cxn modelId="{2825823A-7B52-45F7-AEB1-3A193A0BB48F}" type="presParOf" srcId="{AF1A9AE6-A7C1-4000-9E52-BAD99DEC2A7F}" destId="{824C3760-19B2-44C0-A65C-4D4EC55AA5D9}" srcOrd="4" destOrd="0" presId="urn:microsoft.com/office/officeart/2008/layout/HorizontalMultiLevelHierarchy"/>
    <dgm:cxn modelId="{0BA4F085-8700-4480-90C4-C7A2DABD2303}" type="presParOf" srcId="{824C3760-19B2-44C0-A65C-4D4EC55AA5D9}" destId="{DB8E78A4-A1A7-4EA1-8455-2D8991A2CD2C}" srcOrd="0" destOrd="0" presId="urn:microsoft.com/office/officeart/2008/layout/HorizontalMultiLevelHierarchy"/>
    <dgm:cxn modelId="{CAFB54C8-898C-4696-8F10-D86B7F0A07C5}" type="presParOf" srcId="{AF1A9AE6-A7C1-4000-9E52-BAD99DEC2A7F}" destId="{CD85A251-2217-4AE7-92FF-6D419F058009}" srcOrd="5" destOrd="0" presId="urn:microsoft.com/office/officeart/2008/layout/HorizontalMultiLevelHierarchy"/>
    <dgm:cxn modelId="{26F9BA2C-7F40-4079-8259-C838650A8A4C}" type="presParOf" srcId="{CD85A251-2217-4AE7-92FF-6D419F058009}" destId="{C3628F38-8D1F-4795-B378-A541DB69EB2D}" srcOrd="0" destOrd="0" presId="urn:microsoft.com/office/officeart/2008/layout/HorizontalMultiLevelHierarchy"/>
    <dgm:cxn modelId="{7FB625D9-4F62-41D2-978C-22ADFD6BDCB2}" type="presParOf" srcId="{CD85A251-2217-4AE7-92FF-6D419F058009}" destId="{0794B187-E843-4CC3-9AA4-8FA81888E8B4}" srcOrd="1" destOrd="0" presId="urn:microsoft.com/office/officeart/2008/layout/HorizontalMultiLevelHierarchy"/>
    <dgm:cxn modelId="{0D84645A-3F50-4E75-A30F-8A59AC4D2663}" type="presParOf" srcId="{AF1A9AE6-A7C1-4000-9E52-BAD99DEC2A7F}" destId="{9F6171AD-AF8F-4BF3-94B3-38336F19401F}" srcOrd="6" destOrd="0" presId="urn:microsoft.com/office/officeart/2008/layout/HorizontalMultiLevelHierarchy"/>
    <dgm:cxn modelId="{EE29DF94-C923-4EEE-8FF7-B36EA0BE5F52}" type="presParOf" srcId="{9F6171AD-AF8F-4BF3-94B3-38336F19401F}" destId="{F8B4A53F-9EBF-4CC8-B298-E9B089525E3B}" srcOrd="0" destOrd="0" presId="urn:microsoft.com/office/officeart/2008/layout/HorizontalMultiLevelHierarchy"/>
    <dgm:cxn modelId="{D7E0C05B-B9F8-47F6-9676-776DC08B4584}" type="presParOf" srcId="{AF1A9AE6-A7C1-4000-9E52-BAD99DEC2A7F}" destId="{AEDCDDF3-DEDB-4B48-8E1C-B00A12594E28}" srcOrd="7" destOrd="0" presId="urn:microsoft.com/office/officeart/2008/layout/HorizontalMultiLevelHierarchy"/>
    <dgm:cxn modelId="{11741E64-7C94-4449-A6CE-90780641A493}" type="presParOf" srcId="{AEDCDDF3-DEDB-4B48-8E1C-B00A12594E28}" destId="{D2AA7C7F-45A5-41BE-9C53-5AAE3ABCB515}" srcOrd="0" destOrd="0" presId="urn:microsoft.com/office/officeart/2008/layout/HorizontalMultiLevelHierarchy"/>
    <dgm:cxn modelId="{F1DCDB24-80DE-4AAB-BF0A-CCCAA32A7B85}" type="presParOf" srcId="{AEDCDDF3-DEDB-4B48-8E1C-B00A12594E28}" destId="{051AAD16-2949-4344-89C8-C0F7662C3339}" srcOrd="1" destOrd="0" presId="urn:microsoft.com/office/officeart/2008/layout/HorizontalMultiLevelHierarchy"/>
    <dgm:cxn modelId="{86F0FF69-527C-4880-803A-684D4F634078}" type="presParOf" srcId="{AF1A9AE6-A7C1-4000-9E52-BAD99DEC2A7F}" destId="{84343BD6-C98E-4F3A-9608-8A83110D0EAF}" srcOrd="8" destOrd="0" presId="urn:microsoft.com/office/officeart/2008/layout/HorizontalMultiLevelHierarchy"/>
    <dgm:cxn modelId="{B31103CC-FF71-4F41-911B-289C32BD66DB}" type="presParOf" srcId="{84343BD6-C98E-4F3A-9608-8A83110D0EAF}" destId="{2CE098CD-0EA0-4DE0-A0EA-93CE36FBC515}" srcOrd="0" destOrd="0" presId="urn:microsoft.com/office/officeart/2008/layout/HorizontalMultiLevelHierarchy"/>
    <dgm:cxn modelId="{FE787214-3DE9-4AC7-B543-D6F2B300F210}" type="presParOf" srcId="{AF1A9AE6-A7C1-4000-9E52-BAD99DEC2A7F}" destId="{05656FF9-F96A-472B-9B7E-38D6676F8E4C}" srcOrd="9" destOrd="0" presId="urn:microsoft.com/office/officeart/2008/layout/HorizontalMultiLevelHierarchy"/>
    <dgm:cxn modelId="{24E84DE5-06A1-475F-BEA8-10605B229910}" type="presParOf" srcId="{05656FF9-F96A-472B-9B7E-38D6676F8E4C}" destId="{CAB5A95F-7BAD-4B16-A8DF-E12DEF82D002}" srcOrd="0" destOrd="0" presId="urn:microsoft.com/office/officeart/2008/layout/HorizontalMultiLevelHierarchy"/>
    <dgm:cxn modelId="{1999FFC0-89C2-4163-83C5-EE93FE84E79E}" type="presParOf" srcId="{05656FF9-F96A-472B-9B7E-38D6676F8E4C}" destId="{D9165C39-1E8E-46D0-AC05-DF84584AD2E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6B816-6AEA-47AC-8B73-289BA2796D6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DDB96F-B451-451E-8719-DDDC04352ED9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AE0686B5-C880-4CB7-93F6-D3AA090C0E36}" type="parTrans" cxnId="{FC394608-426A-4F77-A080-796052C10655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E8497CB8-D35D-47BD-86EC-85404E9D4CF1}" type="sibTrans" cxnId="{FC394608-426A-4F77-A080-796052C10655}">
      <dgm:prSet/>
      <dgm:spPr/>
      <dgm:t>
        <a:bodyPr/>
        <a:lstStyle/>
        <a:p>
          <a:endParaRPr lang="en-US"/>
        </a:p>
      </dgm:t>
    </dgm:pt>
    <dgm:pt modelId="{61480F93-0C98-4835-9231-5FAE6A480D2F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5C37B0E0-402E-49C1-BC06-AEF117C05C24}" type="parTrans" cxnId="{0B51CAFB-45C4-4CFA-94EB-72CED3B31269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CC28D734-E4BA-4853-86AC-1FBCFD2FEA87}" type="sibTrans" cxnId="{0B51CAFB-45C4-4CFA-94EB-72CED3B31269}">
      <dgm:prSet/>
      <dgm:spPr/>
      <dgm:t>
        <a:bodyPr/>
        <a:lstStyle/>
        <a:p>
          <a:endParaRPr lang="en-US"/>
        </a:p>
      </dgm:t>
    </dgm:pt>
    <dgm:pt modelId="{DF15DD91-02F0-4917-A179-0229D71F2AEB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EFB5F08E-0D30-41BE-9521-C10A3FB1F43F}" type="parTrans" cxnId="{87F8991A-6F2E-4D51-AC44-1851C43BC979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CD20F47F-4675-450E-AB10-E74EACBE24A0}" type="sibTrans" cxnId="{87F8991A-6F2E-4D51-AC44-1851C43BC979}">
      <dgm:prSet/>
      <dgm:spPr/>
      <dgm:t>
        <a:bodyPr/>
        <a:lstStyle/>
        <a:p>
          <a:endParaRPr lang="en-US"/>
        </a:p>
      </dgm:t>
    </dgm:pt>
    <dgm:pt modelId="{935A0B90-2345-456D-B8BE-3B323EC427EC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>
              <a:solidFill>
                <a:srgbClr val="0054A4"/>
              </a:solidFill>
            </a:rPr>
            <a:t> </a:t>
          </a:r>
        </a:p>
      </dgm:t>
    </dgm:pt>
    <dgm:pt modelId="{81C272E4-2115-4ED4-A021-CCB6B0002823}" type="parTrans" cxnId="{2769BF70-5883-42B5-9DC8-3DE48BBFA57C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E0540C49-C124-4BF7-BE46-93977257AC6E}" type="sibTrans" cxnId="{2769BF70-5883-42B5-9DC8-3DE48BBFA57C}">
      <dgm:prSet/>
      <dgm:spPr/>
      <dgm:t>
        <a:bodyPr/>
        <a:lstStyle/>
        <a:p>
          <a:endParaRPr lang="en-US"/>
        </a:p>
      </dgm:t>
    </dgm:pt>
    <dgm:pt modelId="{AEA0DCA0-9AAE-4498-B737-B5E9DD089491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0183CAA7-39A9-461F-AC32-8453C4CAAAC4}" type="parTrans" cxnId="{C1B37A26-9001-4D69-979C-756F7EC35887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76C66F00-19B0-49AB-8171-AC8C0E6091EE}" type="sibTrans" cxnId="{C1B37A26-9001-4D69-979C-756F7EC35887}">
      <dgm:prSet/>
      <dgm:spPr/>
      <dgm:t>
        <a:bodyPr/>
        <a:lstStyle/>
        <a:p>
          <a:endParaRPr lang="en-US"/>
        </a:p>
      </dgm:t>
    </dgm:pt>
    <dgm:pt modelId="{9B590488-A168-46E5-8457-D911AD440458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5D6B8777-AABC-4188-92E6-B5DED66646DB}" type="sibTrans" cxnId="{F39C3F58-BC61-42E8-AD07-B43F572C61FB}">
      <dgm:prSet/>
      <dgm:spPr/>
      <dgm:t>
        <a:bodyPr/>
        <a:lstStyle/>
        <a:p>
          <a:endParaRPr lang="en-US"/>
        </a:p>
      </dgm:t>
    </dgm:pt>
    <dgm:pt modelId="{28F2C49F-3F58-4F86-B108-6A3F51ADBEF4}" type="parTrans" cxnId="{F39C3F58-BC61-42E8-AD07-B43F572C61FB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338F3C8E-8E83-451E-B783-522EAC3ADBA0}">
      <dgm:prSet phldrT="[Text]"/>
      <dgm:spPr>
        <a:solidFill>
          <a:srgbClr val="0054A4"/>
        </a:solidFill>
        <a:ln>
          <a:noFill/>
        </a:ln>
      </dgm:spPr>
      <dgm:t>
        <a:bodyPr/>
        <a:lstStyle/>
        <a:p>
          <a:r>
            <a:rPr lang="en-US"/>
            <a:t> </a:t>
          </a:r>
        </a:p>
      </dgm:t>
    </dgm:pt>
    <dgm:pt modelId="{006B2347-7BDF-462A-A3FD-524990892327}" type="sibTrans" cxnId="{4A52BFB0-13E1-4530-9982-04002E8ABEDA}">
      <dgm:prSet/>
      <dgm:spPr/>
      <dgm:t>
        <a:bodyPr/>
        <a:lstStyle/>
        <a:p>
          <a:endParaRPr lang="en-US"/>
        </a:p>
      </dgm:t>
    </dgm:pt>
    <dgm:pt modelId="{1486BB30-A14D-4A22-B0C0-63123B9E4D6A}" type="parTrans" cxnId="{4A52BFB0-13E1-4530-9982-04002E8ABEDA}">
      <dgm:prSet/>
      <dgm:spPr>
        <a:solidFill>
          <a:srgbClr val="0054A4"/>
        </a:solidFill>
        <a:ln>
          <a:solidFill>
            <a:srgbClr val="0054A4"/>
          </a:solidFill>
        </a:ln>
      </dgm:spPr>
      <dgm:t>
        <a:bodyPr/>
        <a:lstStyle/>
        <a:p>
          <a:endParaRPr lang="en-US">
            <a:ln>
              <a:solidFill>
                <a:schemeClr val="bg2"/>
              </a:solidFill>
            </a:ln>
          </a:endParaRPr>
        </a:p>
      </dgm:t>
    </dgm:pt>
    <dgm:pt modelId="{5D018714-0533-4728-B616-B20258780E8D}" type="pres">
      <dgm:prSet presAssocID="{AF96B816-6AEA-47AC-8B73-289BA2796D6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A742E-9F7C-4975-9430-666D5E08515A}" type="pres">
      <dgm:prSet presAssocID="{AF96B816-6AEA-47AC-8B73-289BA2796D67}" presName="cycle" presStyleCnt="0"/>
      <dgm:spPr/>
    </dgm:pt>
    <dgm:pt modelId="{B223CCC7-AEBF-4C22-8895-3F9ADF42C6E4}" type="pres">
      <dgm:prSet presAssocID="{AF96B816-6AEA-47AC-8B73-289BA2796D67}" presName="centerShape" presStyleCnt="0"/>
      <dgm:spPr/>
    </dgm:pt>
    <dgm:pt modelId="{DFED2395-F818-47FB-BB3A-077C91F0A34B}" type="pres">
      <dgm:prSet presAssocID="{AF96B816-6AEA-47AC-8B73-289BA2796D67}" presName="connSite" presStyleLbl="node1" presStyleIdx="0" presStyleCnt="8"/>
      <dgm:spPr/>
    </dgm:pt>
    <dgm:pt modelId="{6F1454F8-CB69-4ECB-8F95-B6E023BA4846}" type="pres">
      <dgm:prSet presAssocID="{AF96B816-6AEA-47AC-8B73-289BA2796D67}" presName="visible" presStyleLbl="node1" presStyleIdx="0" presStyleCnt="8"/>
      <dgm:spPr/>
    </dgm:pt>
    <dgm:pt modelId="{6B7AB2F2-8D06-4B5D-9AC2-D99D74A2B6FD}" type="pres">
      <dgm:prSet presAssocID="{28F2C49F-3F58-4F86-B108-6A3F51ADBEF4}" presName="Name25" presStyleLbl="parChTrans1D1" presStyleIdx="0" presStyleCnt="7"/>
      <dgm:spPr/>
      <dgm:t>
        <a:bodyPr/>
        <a:lstStyle/>
        <a:p>
          <a:endParaRPr lang="en-US"/>
        </a:p>
      </dgm:t>
    </dgm:pt>
    <dgm:pt modelId="{492F521A-3F4F-44DF-9462-504FF590EB78}" type="pres">
      <dgm:prSet presAssocID="{9B590488-A168-46E5-8457-D911AD440458}" presName="node" presStyleCnt="0"/>
      <dgm:spPr/>
    </dgm:pt>
    <dgm:pt modelId="{626C1AA4-EFF7-4222-A320-E28A837E3F8B}" type="pres">
      <dgm:prSet presAssocID="{9B590488-A168-46E5-8457-D911AD440458}" presName="parentNode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D42F6-70F7-455E-ADEA-24441E05B74B}" type="pres">
      <dgm:prSet presAssocID="{9B590488-A168-46E5-8457-D911AD440458}" presName="childNode" presStyleLbl="revTx" presStyleIdx="0" presStyleCnt="0">
        <dgm:presLayoutVars>
          <dgm:bulletEnabled val="1"/>
        </dgm:presLayoutVars>
      </dgm:prSet>
      <dgm:spPr/>
    </dgm:pt>
    <dgm:pt modelId="{FFA28522-8091-4DCA-A95B-299A1385DFBE}" type="pres">
      <dgm:prSet presAssocID="{EFB5F08E-0D30-41BE-9521-C10A3FB1F43F}" presName="Name25" presStyleLbl="parChTrans1D1" presStyleIdx="1" presStyleCnt="7"/>
      <dgm:spPr/>
      <dgm:t>
        <a:bodyPr/>
        <a:lstStyle/>
        <a:p>
          <a:endParaRPr lang="en-US"/>
        </a:p>
      </dgm:t>
    </dgm:pt>
    <dgm:pt modelId="{3B70B04B-AA04-49BE-B9C0-A22E9737170C}" type="pres">
      <dgm:prSet presAssocID="{DF15DD91-02F0-4917-A179-0229D71F2AEB}" presName="node" presStyleCnt="0"/>
      <dgm:spPr/>
    </dgm:pt>
    <dgm:pt modelId="{9B1E3BC0-D2A3-4C16-8C7C-E7666A367D44}" type="pres">
      <dgm:prSet presAssocID="{DF15DD91-02F0-4917-A179-0229D71F2AEB}" presName="parentNode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E3B87-14F3-403F-AF81-E0DD8F9500E8}" type="pres">
      <dgm:prSet presAssocID="{DF15DD91-02F0-4917-A179-0229D71F2AEB}" presName="childNode" presStyleLbl="revTx" presStyleIdx="0" presStyleCnt="0">
        <dgm:presLayoutVars>
          <dgm:bulletEnabled val="1"/>
        </dgm:presLayoutVars>
      </dgm:prSet>
      <dgm:spPr/>
    </dgm:pt>
    <dgm:pt modelId="{740894B2-010A-4E2E-9CE7-17182C99FF39}" type="pres">
      <dgm:prSet presAssocID="{1486BB30-A14D-4A22-B0C0-63123B9E4D6A}" presName="Name25" presStyleLbl="parChTrans1D1" presStyleIdx="2" presStyleCnt="7"/>
      <dgm:spPr/>
      <dgm:t>
        <a:bodyPr/>
        <a:lstStyle/>
        <a:p>
          <a:endParaRPr lang="en-US"/>
        </a:p>
      </dgm:t>
    </dgm:pt>
    <dgm:pt modelId="{DC774D5C-30F4-480D-B24F-AE4A73918327}" type="pres">
      <dgm:prSet presAssocID="{338F3C8E-8E83-451E-B783-522EAC3ADBA0}" presName="node" presStyleCnt="0"/>
      <dgm:spPr/>
    </dgm:pt>
    <dgm:pt modelId="{644F4883-D311-41A5-A620-C36A9B0D530D}" type="pres">
      <dgm:prSet presAssocID="{338F3C8E-8E83-451E-B783-522EAC3ADBA0}" presName="parentNode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D240-0E8D-4E30-9E2A-FDDFCBF46422}" type="pres">
      <dgm:prSet presAssocID="{338F3C8E-8E83-451E-B783-522EAC3ADBA0}" presName="childNode" presStyleLbl="revTx" presStyleIdx="0" presStyleCnt="0">
        <dgm:presLayoutVars>
          <dgm:bulletEnabled val="1"/>
        </dgm:presLayoutVars>
      </dgm:prSet>
      <dgm:spPr/>
    </dgm:pt>
    <dgm:pt modelId="{D575926E-97E7-49F7-BFF3-F30AB4BD65D3}" type="pres">
      <dgm:prSet presAssocID="{81C272E4-2115-4ED4-A021-CCB6B0002823}" presName="Name25" presStyleLbl="parChTrans1D1" presStyleIdx="3" presStyleCnt="7"/>
      <dgm:spPr/>
      <dgm:t>
        <a:bodyPr/>
        <a:lstStyle/>
        <a:p>
          <a:endParaRPr lang="en-US"/>
        </a:p>
      </dgm:t>
    </dgm:pt>
    <dgm:pt modelId="{1F211EC6-E24F-49B8-ACB4-A9FCCE52DD2D}" type="pres">
      <dgm:prSet presAssocID="{935A0B90-2345-456D-B8BE-3B323EC427EC}" presName="node" presStyleCnt="0"/>
      <dgm:spPr/>
    </dgm:pt>
    <dgm:pt modelId="{70DB12F9-3AE6-4A01-93EB-C33506CAAFB5}" type="pres">
      <dgm:prSet presAssocID="{935A0B90-2345-456D-B8BE-3B323EC427EC}" presName="parentNode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8FE4-175D-4059-996E-33A8CCF19C1C}" type="pres">
      <dgm:prSet presAssocID="{935A0B90-2345-456D-B8BE-3B323EC427EC}" presName="childNode" presStyleLbl="revTx" presStyleIdx="0" presStyleCnt="0">
        <dgm:presLayoutVars>
          <dgm:bulletEnabled val="1"/>
        </dgm:presLayoutVars>
      </dgm:prSet>
      <dgm:spPr/>
    </dgm:pt>
    <dgm:pt modelId="{3E7932AD-57C9-4C42-B234-77228448336E}" type="pres">
      <dgm:prSet presAssocID="{0183CAA7-39A9-461F-AC32-8453C4CAAAC4}" presName="Name25" presStyleLbl="parChTrans1D1" presStyleIdx="4" presStyleCnt="7"/>
      <dgm:spPr/>
      <dgm:t>
        <a:bodyPr/>
        <a:lstStyle/>
        <a:p>
          <a:endParaRPr lang="en-US"/>
        </a:p>
      </dgm:t>
    </dgm:pt>
    <dgm:pt modelId="{D43FFB49-EC5B-45DE-A5E1-D9D55E344C7C}" type="pres">
      <dgm:prSet presAssocID="{AEA0DCA0-9AAE-4498-B737-B5E9DD089491}" presName="node" presStyleCnt="0"/>
      <dgm:spPr/>
    </dgm:pt>
    <dgm:pt modelId="{7B94C948-9AD1-4FA2-A3A2-05C62DAE6D4F}" type="pres">
      <dgm:prSet presAssocID="{AEA0DCA0-9AAE-4498-B737-B5E9DD089491}" presName="parentNode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3F30F-E8D3-41E2-A4A3-B2E003ABC131}" type="pres">
      <dgm:prSet presAssocID="{AEA0DCA0-9AAE-4498-B737-B5E9DD089491}" presName="childNode" presStyleLbl="revTx" presStyleIdx="0" presStyleCnt="0">
        <dgm:presLayoutVars>
          <dgm:bulletEnabled val="1"/>
        </dgm:presLayoutVars>
      </dgm:prSet>
      <dgm:spPr/>
    </dgm:pt>
    <dgm:pt modelId="{C8F3887B-4CE1-4EAC-9D36-D5AA6231C3AB}" type="pres">
      <dgm:prSet presAssocID="{AE0686B5-C880-4CB7-93F6-D3AA090C0E36}" presName="Name25" presStyleLbl="parChTrans1D1" presStyleIdx="5" presStyleCnt="7"/>
      <dgm:spPr/>
      <dgm:t>
        <a:bodyPr/>
        <a:lstStyle/>
        <a:p>
          <a:endParaRPr lang="en-US"/>
        </a:p>
      </dgm:t>
    </dgm:pt>
    <dgm:pt modelId="{3645F93B-F6AF-4FC1-A626-345DF9966263}" type="pres">
      <dgm:prSet presAssocID="{7ADDB96F-B451-451E-8719-DDDC04352ED9}" presName="node" presStyleCnt="0"/>
      <dgm:spPr/>
    </dgm:pt>
    <dgm:pt modelId="{08D1B4C8-86EB-4E90-92DD-9C2007A914D8}" type="pres">
      <dgm:prSet presAssocID="{7ADDB96F-B451-451E-8719-DDDC04352ED9}" presName="parentNode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F30A4-8B2C-4E6B-885C-549B4C24F627}" type="pres">
      <dgm:prSet presAssocID="{7ADDB96F-B451-451E-8719-DDDC04352ED9}" presName="childNode" presStyleLbl="revTx" presStyleIdx="0" presStyleCnt="0">
        <dgm:presLayoutVars>
          <dgm:bulletEnabled val="1"/>
        </dgm:presLayoutVars>
      </dgm:prSet>
      <dgm:spPr/>
    </dgm:pt>
    <dgm:pt modelId="{8209D7FC-21FE-477C-9A26-99E48D2BC468}" type="pres">
      <dgm:prSet presAssocID="{5C37B0E0-402E-49C1-BC06-AEF117C05C24}" presName="Name25" presStyleLbl="parChTrans1D1" presStyleIdx="6" presStyleCnt="7"/>
      <dgm:spPr/>
      <dgm:t>
        <a:bodyPr/>
        <a:lstStyle/>
        <a:p>
          <a:endParaRPr lang="en-US"/>
        </a:p>
      </dgm:t>
    </dgm:pt>
    <dgm:pt modelId="{DC62945E-4280-4E3B-9B88-E6ACBB1C2BBD}" type="pres">
      <dgm:prSet presAssocID="{61480F93-0C98-4835-9231-5FAE6A480D2F}" presName="node" presStyleCnt="0"/>
      <dgm:spPr/>
    </dgm:pt>
    <dgm:pt modelId="{13836F8B-D4DE-4C87-8A87-FCBA1EF2FAFA}" type="pres">
      <dgm:prSet presAssocID="{61480F93-0C98-4835-9231-5FAE6A480D2F}" presName="parentNode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3BED6-EFAD-4ABD-A7CB-DD8B925FFF09}" type="pres">
      <dgm:prSet presAssocID="{61480F93-0C98-4835-9231-5FAE6A480D2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A52BFB0-13E1-4530-9982-04002E8ABEDA}" srcId="{AF96B816-6AEA-47AC-8B73-289BA2796D67}" destId="{338F3C8E-8E83-451E-B783-522EAC3ADBA0}" srcOrd="2" destOrd="0" parTransId="{1486BB30-A14D-4A22-B0C0-63123B9E4D6A}" sibTransId="{006B2347-7BDF-462A-A3FD-524990892327}"/>
    <dgm:cxn modelId="{4286E60E-239C-4267-84F4-1B855C1C3591}" type="presOf" srcId="{0183CAA7-39A9-461F-AC32-8453C4CAAAC4}" destId="{3E7932AD-57C9-4C42-B234-77228448336E}" srcOrd="0" destOrd="0" presId="urn:microsoft.com/office/officeart/2005/8/layout/radial2"/>
    <dgm:cxn modelId="{1D7535A7-A345-405C-B560-7F6F549C3468}" type="presOf" srcId="{9B590488-A168-46E5-8457-D911AD440458}" destId="{626C1AA4-EFF7-4222-A320-E28A837E3F8B}" srcOrd="0" destOrd="0" presId="urn:microsoft.com/office/officeart/2005/8/layout/radial2"/>
    <dgm:cxn modelId="{1FC7E884-A3EF-4B97-BBDA-41AEDFB70B61}" type="presOf" srcId="{DF15DD91-02F0-4917-A179-0229D71F2AEB}" destId="{9B1E3BC0-D2A3-4C16-8C7C-E7666A367D44}" srcOrd="0" destOrd="0" presId="urn:microsoft.com/office/officeart/2005/8/layout/radial2"/>
    <dgm:cxn modelId="{62097582-E49C-4B1E-9655-0F372A94A863}" type="presOf" srcId="{AEA0DCA0-9AAE-4498-B737-B5E9DD089491}" destId="{7B94C948-9AD1-4FA2-A3A2-05C62DAE6D4F}" srcOrd="0" destOrd="0" presId="urn:microsoft.com/office/officeart/2005/8/layout/radial2"/>
    <dgm:cxn modelId="{0E1DF550-220C-406F-A068-F46363E027EE}" type="presOf" srcId="{61480F93-0C98-4835-9231-5FAE6A480D2F}" destId="{13836F8B-D4DE-4C87-8A87-FCBA1EF2FAFA}" srcOrd="0" destOrd="0" presId="urn:microsoft.com/office/officeart/2005/8/layout/radial2"/>
    <dgm:cxn modelId="{4F9868E6-37B1-41C9-AAB3-0EBCA444B367}" type="presOf" srcId="{935A0B90-2345-456D-B8BE-3B323EC427EC}" destId="{70DB12F9-3AE6-4A01-93EB-C33506CAAFB5}" srcOrd="0" destOrd="0" presId="urn:microsoft.com/office/officeart/2005/8/layout/radial2"/>
    <dgm:cxn modelId="{85929C40-C659-4D0C-905D-01AE255B31B1}" type="presOf" srcId="{1486BB30-A14D-4A22-B0C0-63123B9E4D6A}" destId="{740894B2-010A-4E2E-9CE7-17182C99FF39}" srcOrd="0" destOrd="0" presId="urn:microsoft.com/office/officeart/2005/8/layout/radial2"/>
    <dgm:cxn modelId="{95373B22-B848-437A-B15C-A5ED84C56EF0}" type="presOf" srcId="{7ADDB96F-B451-451E-8719-DDDC04352ED9}" destId="{08D1B4C8-86EB-4E90-92DD-9C2007A914D8}" srcOrd="0" destOrd="0" presId="urn:microsoft.com/office/officeart/2005/8/layout/radial2"/>
    <dgm:cxn modelId="{C52EA4DB-F1F6-45CF-9AD6-560C2D77CAA3}" type="presOf" srcId="{AF96B816-6AEA-47AC-8B73-289BA2796D67}" destId="{5D018714-0533-4728-B616-B20258780E8D}" srcOrd="0" destOrd="0" presId="urn:microsoft.com/office/officeart/2005/8/layout/radial2"/>
    <dgm:cxn modelId="{0B51CAFB-45C4-4CFA-94EB-72CED3B31269}" srcId="{AF96B816-6AEA-47AC-8B73-289BA2796D67}" destId="{61480F93-0C98-4835-9231-5FAE6A480D2F}" srcOrd="6" destOrd="0" parTransId="{5C37B0E0-402E-49C1-BC06-AEF117C05C24}" sibTransId="{CC28D734-E4BA-4853-86AC-1FBCFD2FEA87}"/>
    <dgm:cxn modelId="{4EB6A619-2D72-4833-945A-09B592EDB824}" type="presOf" srcId="{EFB5F08E-0D30-41BE-9521-C10A3FB1F43F}" destId="{FFA28522-8091-4DCA-A95B-299A1385DFBE}" srcOrd="0" destOrd="0" presId="urn:microsoft.com/office/officeart/2005/8/layout/radial2"/>
    <dgm:cxn modelId="{B71BDDD0-99E2-41F3-A620-0FF3ADF905D9}" type="presOf" srcId="{338F3C8E-8E83-451E-B783-522EAC3ADBA0}" destId="{644F4883-D311-41A5-A620-C36A9B0D530D}" srcOrd="0" destOrd="0" presId="urn:microsoft.com/office/officeart/2005/8/layout/radial2"/>
    <dgm:cxn modelId="{0693706B-B678-4A4B-A8C1-5AA9E72DF254}" type="presOf" srcId="{5C37B0E0-402E-49C1-BC06-AEF117C05C24}" destId="{8209D7FC-21FE-477C-9A26-99E48D2BC468}" srcOrd="0" destOrd="0" presId="urn:microsoft.com/office/officeart/2005/8/layout/radial2"/>
    <dgm:cxn modelId="{F28253D7-A317-4644-B9C2-48FC9CBA5739}" type="presOf" srcId="{AE0686B5-C880-4CB7-93F6-D3AA090C0E36}" destId="{C8F3887B-4CE1-4EAC-9D36-D5AA6231C3AB}" srcOrd="0" destOrd="0" presId="urn:microsoft.com/office/officeart/2005/8/layout/radial2"/>
    <dgm:cxn modelId="{F39C3F58-BC61-42E8-AD07-B43F572C61FB}" srcId="{AF96B816-6AEA-47AC-8B73-289BA2796D67}" destId="{9B590488-A168-46E5-8457-D911AD440458}" srcOrd="0" destOrd="0" parTransId="{28F2C49F-3F58-4F86-B108-6A3F51ADBEF4}" sibTransId="{5D6B8777-AABC-4188-92E6-B5DED66646DB}"/>
    <dgm:cxn modelId="{79868759-A04C-4B8B-997B-1E5A1D589FE0}" type="presOf" srcId="{81C272E4-2115-4ED4-A021-CCB6B0002823}" destId="{D575926E-97E7-49F7-BFF3-F30AB4BD65D3}" srcOrd="0" destOrd="0" presId="urn:microsoft.com/office/officeart/2005/8/layout/radial2"/>
    <dgm:cxn modelId="{2769BF70-5883-42B5-9DC8-3DE48BBFA57C}" srcId="{AF96B816-6AEA-47AC-8B73-289BA2796D67}" destId="{935A0B90-2345-456D-B8BE-3B323EC427EC}" srcOrd="3" destOrd="0" parTransId="{81C272E4-2115-4ED4-A021-CCB6B0002823}" sibTransId="{E0540C49-C124-4BF7-BE46-93977257AC6E}"/>
    <dgm:cxn modelId="{C1B37A26-9001-4D69-979C-756F7EC35887}" srcId="{AF96B816-6AEA-47AC-8B73-289BA2796D67}" destId="{AEA0DCA0-9AAE-4498-B737-B5E9DD089491}" srcOrd="4" destOrd="0" parTransId="{0183CAA7-39A9-461F-AC32-8453C4CAAAC4}" sibTransId="{76C66F00-19B0-49AB-8171-AC8C0E6091EE}"/>
    <dgm:cxn modelId="{FC394608-426A-4F77-A080-796052C10655}" srcId="{AF96B816-6AEA-47AC-8B73-289BA2796D67}" destId="{7ADDB96F-B451-451E-8719-DDDC04352ED9}" srcOrd="5" destOrd="0" parTransId="{AE0686B5-C880-4CB7-93F6-D3AA090C0E36}" sibTransId="{E8497CB8-D35D-47BD-86EC-85404E9D4CF1}"/>
    <dgm:cxn modelId="{87F8991A-6F2E-4D51-AC44-1851C43BC979}" srcId="{AF96B816-6AEA-47AC-8B73-289BA2796D67}" destId="{DF15DD91-02F0-4917-A179-0229D71F2AEB}" srcOrd="1" destOrd="0" parTransId="{EFB5F08E-0D30-41BE-9521-C10A3FB1F43F}" sibTransId="{CD20F47F-4675-450E-AB10-E74EACBE24A0}"/>
    <dgm:cxn modelId="{BE7C76D1-325C-4EFC-8BE1-AEBC9446B719}" type="presOf" srcId="{28F2C49F-3F58-4F86-B108-6A3F51ADBEF4}" destId="{6B7AB2F2-8D06-4B5D-9AC2-D99D74A2B6FD}" srcOrd="0" destOrd="0" presId="urn:microsoft.com/office/officeart/2005/8/layout/radial2"/>
    <dgm:cxn modelId="{4B55C8CE-B759-46A8-85DB-6BBB3626B5DB}" type="presParOf" srcId="{5D018714-0533-4728-B616-B20258780E8D}" destId="{AFDA742E-9F7C-4975-9430-666D5E08515A}" srcOrd="0" destOrd="0" presId="urn:microsoft.com/office/officeart/2005/8/layout/radial2"/>
    <dgm:cxn modelId="{3E97159A-0B4B-40A6-9123-59564B935B61}" type="presParOf" srcId="{AFDA742E-9F7C-4975-9430-666D5E08515A}" destId="{B223CCC7-AEBF-4C22-8895-3F9ADF42C6E4}" srcOrd="0" destOrd="0" presId="urn:microsoft.com/office/officeart/2005/8/layout/radial2"/>
    <dgm:cxn modelId="{FC28F13A-B8E0-47A8-8953-F930020491C5}" type="presParOf" srcId="{B223CCC7-AEBF-4C22-8895-3F9ADF42C6E4}" destId="{DFED2395-F818-47FB-BB3A-077C91F0A34B}" srcOrd="0" destOrd="0" presId="urn:microsoft.com/office/officeart/2005/8/layout/radial2"/>
    <dgm:cxn modelId="{319A8909-A784-4931-80A7-DE8413F5175D}" type="presParOf" srcId="{B223CCC7-AEBF-4C22-8895-3F9ADF42C6E4}" destId="{6F1454F8-CB69-4ECB-8F95-B6E023BA4846}" srcOrd="1" destOrd="0" presId="urn:microsoft.com/office/officeart/2005/8/layout/radial2"/>
    <dgm:cxn modelId="{2606AA20-3A2E-481A-9ABA-8FB98AF80565}" type="presParOf" srcId="{AFDA742E-9F7C-4975-9430-666D5E08515A}" destId="{6B7AB2F2-8D06-4B5D-9AC2-D99D74A2B6FD}" srcOrd="1" destOrd="0" presId="urn:microsoft.com/office/officeart/2005/8/layout/radial2"/>
    <dgm:cxn modelId="{20B56900-E9C8-45EE-8BC9-352231C6F1FB}" type="presParOf" srcId="{AFDA742E-9F7C-4975-9430-666D5E08515A}" destId="{492F521A-3F4F-44DF-9462-504FF590EB78}" srcOrd="2" destOrd="0" presId="urn:microsoft.com/office/officeart/2005/8/layout/radial2"/>
    <dgm:cxn modelId="{565598ED-A655-49EF-98F8-F56D679663C9}" type="presParOf" srcId="{492F521A-3F4F-44DF-9462-504FF590EB78}" destId="{626C1AA4-EFF7-4222-A320-E28A837E3F8B}" srcOrd="0" destOrd="0" presId="urn:microsoft.com/office/officeart/2005/8/layout/radial2"/>
    <dgm:cxn modelId="{02B9BF99-3C3A-4067-93B4-CC8039B688A3}" type="presParOf" srcId="{492F521A-3F4F-44DF-9462-504FF590EB78}" destId="{656D42F6-70F7-455E-ADEA-24441E05B74B}" srcOrd="1" destOrd="0" presId="urn:microsoft.com/office/officeart/2005/8/layout/radial2"/>
    <dgm:cxn modelId="{C4B542BB-649D-44F5-A6F3-D8290ABEF223}" type="presParOf" srcId="{AFDA742E-9F7C-4975-9430-666D5E08515A}" destId="{FFA28522-8091-4DCA-A95B-299A1385DFBE}" srcOrd="3" destOrd="0" presId="urn:microsoft.com/office/officeart/2005/8/layout/radial2"/>
    <dgm:cxn modelId="{01612E58-DF25-41C2-8A7B-CE3EB3F042FE}" type="presParOf" srcId="{AFDA742E-9F7C-4975-9430-666D5E08515A}" destId="{3B70B04B-AA04-49BE-B9C0-A22E9737170C}" srcOrd="4" destOrd="0" presId="urn:microsoft.com/office/officeart/2005/8/layout/radial2"/>
    <dgm:cxn modelId="{EC474DF3-36D2-438C-8D03-40B3EEDF76E1}" type="presParOf" srcId="{3B70B04B-AA04-49BE-B9C0-A22E9737170C}" destId="{9B1E3BC0-D2A3-4C16-8C7C-E7666A367D44}" srcOrd="0" destOrd="0" presId="urn:microsoft.com/office/officeart/2005/8/layout/radial2"/>
    <dgm:cxn modelId="{CC75EFF6-4CC6-4379-8CCC-E1DAEF77337E}" type="presParOf" srcId="{3B70B04B-AA04-49BE-B9C0-A22E9737170C}" destId="{E61E3B87-14F3-403F-AF81-E0DD8F9500E8}" srcOrd="1" destOrd="0" presId="urn:microsoft.com/office/officeart/2005/8/layout/radial2"/>
    <dgm:cxn modelId="{4C98A9F2-6E59-4C30-9D23-7F7FB31DA3B1}" type="presParOf" srcId="{AFDA742E-9F7C-4975-9430-666D5E08515A}" destId="{740894B2-010A-4E2E-9CE7-17182C99FF39}" srcOrd="5" destOrd="0" presId="urn:microsoft.com/office/officeart/2005/8/layout/radial2"/>
    <dgm:cxn modelId="{6C53598A-0A07-4D54-B2A6-4428ECA215EB}" type="presParOf" srcId="{AFDA742E-9F7C-4975-9430-666D5E08515A}" destId="{DC774D5C-30F4-480D-B24F-AE4A73918327}" srcOrd="6" destOrd="0" presId="urn:microsoft.com/office/officeart/2005/8/layout/radial2"/>
    <dgm:cxn modelId="{5FBECAD3-C2F8-4B07-AAC0-970DFA6E0578}" type="presParOf" srcId="{DC774D5C-30F4-480D-B24F-AE4A73918327}" destId="{644F4883-D311-41A5-A620-C36A9B0D530D}" srcOrd="0" destOrd="0" presId="urn:microsoft.com/office/officeart/2005/8/layout/radial2"/>
    <dgm:cxn modelId="{108DE1AF-EBBB-456F-A448-FA7444C81B8F}" type="presParOf" srcId="{DC774D5C-30F4-480D-B24F-AE4A73918327}" destId="{FECBD240-0E8D-4E30-9E2A-FDDFCBF46422}" srcOrd="1" destOrd="0" presId="urn:microsoft.com/office/officeart/2005/8/layout/radial2"/>
    <dgm:cxn modelId="{62F81836-0E41-4C58-806D-C86619FA2A44}" type="presParOf" srcId="{AFDA742E-9F7C-4975-9430-666D5E08515A}" destId="{D575926E-97E7-49F7-BFF3-F30AB4BD65D3}" srcOrd="7" destOrd="0" presId="urn:microsoft.com/office/officeart/2005/8/layout/radial2"/>
    <dgm:cxn modelId="{87A042B7-0D1A-4FD7-8807-5516A4236ED3}" type="presParOf" srcId="{AFDA742E-9F7C-4975-9430-666D5E08515A}" destId="{1F211EC6-E24F-49B8-ACB4-A9FCCE52DD2D}" srcOrd="8" destOrd="0" presId="urn:microsoft.com/office/officeart/2005/8/layout/radial2"/>
    <dgm:cxn modelId="{91CF52B1-0C99-41CC-B5D6-3FF63DEE9CEF}" type="presParOf" srcId="{1F211EC6-E24F-49B8-ACB4-A9FCCE52DD2D}" destId="{70DB12F9-3AE6-4A01-93EB-C33506CAAFB5}" srcOrd="0" destOrd="0" presId="urn:microsoft.com/office/officeart/2005/8/layout/radial2"/>
    <dgm:cxn modelId="{3E1D22D9-66A6-4B18-905F-859D1EE47119}" type="presParOf" srcId="{1F211EC6-E24F-49B8-ACB4-A9FCCE52DD2D}" destId="{BBC68FE4-175D-4059-996E-33A8CCF19C1C}" srcOrd="1" destOrd="0" presId="urn:microsoft.com/office/officeart/2005/8/layout/radial2"/>
    <dgm:cxn modelId="{BBD84D74-ED78-47A6-A680-4B43684DF5BA}" type="presParOf" srcId="{AFDA742E-9F7C-4975-9430-666D5E08515A}" destId="{3E7932AD-57C9-4C42-B234-77228448336E}" srcOrd="9" destOrd="0" presId="urn:microsoft.com/office/officeart/2005/8/layout/radial2"/>
    <dgm:cxn modelId="{5FA77EE8-9C88-4983-AB05-51BA39238A06}" type="presParOf" srcId="{AFDA742E-9F7C-4975-9430-666D5E08515A}" destId="{D43FFB49-EC5B-45DE-A5E1-D9D55E344C7C}" srcOrd="10" destOrd="0" presId="urn:microsoft.com/office/officeart/2005/8/layout/radial2"/>
    <dgm:cxn modelId="{7EAA4C9C-44C9-412D-9A61-C7610789271B}" type="presParOf" srcId="{D43FFB49-EC5B-45DE-A5E1-D9D55E344C7C}" destId="{7B94C948-9AD1-4FA2-A3A2-05C62DAE6D4F}" srcOrd="0" destOrd="0" presId="urn:microsoft.com/office/officeart/2005/8/layout/radial2"/>
    <dgm:cxn modelId="{FD3CA314-1E8B-4F30-86EB-7BDEBDB85BBB}" type="presParOf" srcId="{D43FFB49-EC5B-45DE-A5E1-D9D55E344C7C}" destId="{75F3F30F-E8D3-41E2-A4A3-B2E003ABC131}" srcOrd="1" destOrd="0" presId="urn:microsoft.com/office/officeart/2005/8/layout/radial2"/>
    <dgm:cxn modelId="{55A27451-C22E-4198-8D6C-BEC6C44028A9}" type="presParOf" srcId="{AFDA742E-9F7C-4975-9430-666D5E08515A}" destId="{C8F3887B-4CE1-4EAC-9D36-D5AA6231C3AB}" srcOrd="11" destOrd="0" presId="urn:microsoft.com/office/officeart/2005/8/layout/radial2"/>
    <dgm:cxn modelId="{B109CFEA-9739-42B7-A425-1B2C87B1EE55}" type="presParOf" srcId="{AFDA742E-9F7C-4975-9430-666D5E08515A}" destId="{3645F93B-F6AF-4FC1-A626-345DF9966263}" srcOrd="12" destOrd="0" presId="urn:microsoft.com/office/officeart/2005/8/layout/radial2"/>
    <dgm:cxn modelId="{4BDAEE74-D1E1-4D15-B832-173315E2FFA7}" type="presParOf" srcId="{3645F93B-F6AF-4FC1-A626-345DF9966263}" destId="{08D1B4C8-86EB-4E90-92DD-9C2007A914D8}" srcOrd="0" destOrd="0" presId="urn:microsoft.com/office/officeart/2005/8/layout/radial2"/>
    <dgm:cxn modelId="{DA82C145-1445-47D2-B3DF-BB177291C2EE}" type="presParOf" srcId="{3645F93B-F6AF-4FC1-A626-345DF9966263}" destId="{F8AF30A4-8B2C-4E6B-885C-549B4C24F627}" srcOrd="1" destOrd="0" presId="urn:microsoft.com/office/officeart/2005/8/layout/radial2"/>
    <dgm:cxn modelId="{C668CA97-F3E1-49E3-A201-FD6D1E73B3D8}" type="presParOf" srcId="{AFDA742E-9F7C-4975-9430-666D5E08515A}" destId="{8209D7FC-21FE-477C-9A26-99E48D2BC468}" srcOrd="13" destOrd="0" presId="urn:microsoft.com/office/officeart/2005/8/layout/radial2"/>
    <dgm:cxn modelId="{6DD6C950-D70B-4BCB-919E-43BB72B2FA8B}" type="presParOf" srcId="{AFDA742E-9F7C-4975-9430-666D5E08515A}" destId="{DC62945E-4280-4E3B-9B88-E6ACBB1C2BBD}" srcOrd="14" destOrd="0" presId="urn:microsoft.com/office/officeart/2005/8/layout/radial2"/>
    <dgm:cxn modelId="{DDE2C9D0-B172-49A9-A2FE-B66F1A681061}" type="presParOf" srcId="{DC62945E-4280-4E3B-9B88-E6ACBB1C2BBD}" destId="{13836F8B-D4DE-4C87-8A87-FCBA1EF2FAFA}" srcOrd="0" destOrd="0" presId="urn:microsoft.com/office/officeart/2005/8/layout/radial2"/>
    <dgm:cxn modelId="{4DE8C964-8605-4D04-9CD1-8BDD1BDB0049}" type="presParOf" srcId="{DC62945E-4280-4E3B-9B88-E6ACBB1C2BBD}" destId="{6223BED6-EFAD-4ABD-A7CB-DD8B925FFF09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A064A-0332-4452-8914-ADA76AD07EB2}">
      <dsp:nvSpPr>
        <dsp:cNvPr id="0" name=""/>
        <dsp:cNvSpPr/>
      </dsp:nvSpPr>
      <dsp:spPr>
        <a:xfrm rot="5400000">
          <a:off x="-113344" y="176178"/>
          <a:ext cx="1130515" cy="7913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0054A4"/>
            </a:solidFill>
          </a:endParaRPr>
        </a:p>
      </dsp:txBody>
      <dsp:txXfrm rot="-5400000">
        <a:off x="56234" y="402280"/>
        <a:ext cx="791360" cy="339155"/>
      </dsp:txXfrm>
    </dsp:sp>
    <dsp:sp modelId="{377D8DB2-5E53-4014-A8BF-DE8786B29273}">
      <dsp:nvSpPr>
        <dsp:cNvPr id="0" name=""/>
        <dsp:cNvSpPr/>
      </dsp:nvSpPr>
      <dsp:spPr>
        <a:xfrm rot="5400000">
          <a:off x="5900183" y="-5052908"/>
          <a:ext cx="745137" cy="10853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rgbClr val="E46629"/>
              </a:solidFill>
              <a:latin typeface="Calibri" panose="020F0502020204030204"/>
              <a:ea typeface="+mn-ea"/>
              <a:cs typeface="+mn-cs"/>
            </a:rPr>
            <a:t>Monitor the implementation of the Aviation Cybersecurity Strategy and the Cybersecurity Action Plan and oversee the development of updates thereto</a:t>
          </a:r>
          <a:endParaRPr lang="en-US" sz="1800" b="1" kern="1200" dirty="0">
            <a:solidFill>
              <a:srgbClr val="E46629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46097" y="37553"/>
        <a:ext cx="10816936" cy="672387"/>
      </dsp:txXfrm>
    </dsp:sp>
    <dsp:sp modelId="{2D2F0AD5-F308-4C59-8DC5-5BEC6F71CC11}">
      <dsp:nvSpPr>
        <dsp:cNvPr id="0" name=""/>
        <dsp:cNvSpPr/>
      </dsp:nvSpPr>
      <dsp:spPr>
        <a:xfrm rot="5400000">
          <a:off x="-113344" y="1170014"/>
          <a:ext cx="1130515" cy="791360"/>
        </a:xfrm>
        <a:prstGeom prst="chevron">
          <a:avLst/>
        </a:prstGeom>
        <a:solidFill>
          <a:schemeClr val="accent3">
            <a:hueOff val="594799"/>
            <a:satOff val="14171"/>
            <a:lumOff val="3791"/>
            <a:alphaOff val="0"/>
          </a:schemeClr>
        </a:solidFill>
        <a:ln w="12700" cap="flat" cmpd="sng" algn="ctr">
          <a:solidFill>
            <a:schemeClr val="accent3">
              <a:hueOff val="594799"/>
              <a:satOff val="14171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0054A4"/>
            </a:solidFill>
          </a:endParaRPr>
        </a:p>
      </dsp:txBody>
      <dsp:txXfrm rot="-5400000">
        <a:off x="56234" y="1396116"/>
        <a:ext cx="791360" cy="339155"/>
      </dsp:txXfrm>
    </dsp:sp>
    <dsp:sp modelId="{9569329F-ED32-4019-B040-698B8B704F20}">
      <dsp:nvSpPr>
        <dsp:cNvPr id="0" name=""/>
        <dsp:cNvSpPr/>
      </dsp:nvSpPr>
      <dsp:spPr>
        <a:xfrm rot="5400000">
          <a:off x="5891571" y="-4045872"/>
          <a:ext cx="757041" cy="10858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4799"/>
              <a:satOff val="14171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GB" sz="1800" b="1" kern="1200" dirty="0">
              <a:solidFill>
                <a:srgbClr val="E46629"/>
              </a:solidFill>
              <a:latin typeface="Calibri" panose="020F0502020204030204"/>
              <a:ea typeface="+mn-ea"/>
              <a:cs typeface="+mn-cs"/>
            </a:rPr>
            <a:t>Develop and maintain a comprehensive ICAO Aviation Cybersecurity Work Programme,  to coordinate ICAO cybersecurity work across all aviation domains</a:t>
          </a:r>
          <a:endParaRPr lang="en-US" sz="1800" b="1" kern="1200" dirty="0">
            <a:solidFill>
              <a:srgbClr val="E46629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40831" y="1041824"/>
        <a:ext cx="10821565" cy="683129"/>
      </dsp:txXfrm>
    </dsp:sp>
    <dsp:sp modelId="{1DC133E0-444F-4339-B5E8-432EDB27B8FF}">
      <dsp:nvSpPr>
        <dsp:cNvPr id="0" name=""/>
        <dsp:cNvSpPr/>
      </dsp:nvSpPr>
      <dsp:spPr>
        <a:xfrm rot="5400000">
          <a:off x="-113344" y="2152746"/>
          <a:ext cx="1130515" cy="791360"/>
        </a:xfrm>
        <a:prstGeom prst="chevron">
          <a:avLst/>
        </a:prstGeom>
        <a:solidFill>
          <a:schemeClr val="accent3">
            <a:hueOff val="1189599"/>
            <a:satOff val="28341"/>
            <a:lumOff val="7583"/>
            <a:alphaOff val="0"/>
          </a:schemeClr>
        </a:solidFill>
        <a:ln w="12700" cap="flat" cmpd="sng" algn="ctr">
          <a:solidFill>
            <a:schemeClr val="accent3">
              <a:hueOff val="1189599"/>
              <a:satOff val="28341"/>
              <a:lumOff val="7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0054A4"/>
            </a:solidFill>
          </a:endParaRPr>
        </a:p>
      </dsp:txBody>
      <dsp:txXfrm rot="-5400000">
        <a:off x="56234" y="2378848"/>
        <a:ext cx="791360" cy="339155"/>
      </dsp:txXfrm>
    </dsp:sp>
    <dsp:sp modelId="{D49BC335-6084-4010-B1C4-C1E06F0C8B38}">
      <dsp:nvSpPr>
        <dsp:cNvPr id="0" name=""/>
        <dsp:cNvSpPr/>
      </dsp:nvSpPr>
      <dsp:spPr>
        <a:xfrm rot="5400000">
          <a:off x="5892475" y="-3108607"/>
          <a:ext cx="734834" cy="10860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9599"/>
              <a:satOff val="28341"/>
              <a:lumOff val="7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>
              <a:solidFill>
                <a:srgbClr val="0054A4"/>
              </a:solidFill>
              <a:latin typeface="Calibri" panose="020F0502020204030204"/>
              <a:ea typeface="+mn-ea"/>
              <a:cs typeface="+mn-cs"/>
            </a:rPr>
            <a:t>Examine existing and emerging aviation cybersecurity threats and hazards</a:t>
          </a:r>
          <a:endParaRPr lang="en-US" sz="1800" b="0" kern="1200" dirty="0">
            <a:solidFill>
              <a:srgbClr val="0054A4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29468" y="1990272"/>
        <a:ext cx="10824977" cy="663090"/>
      </dsp:txXfrm>
    </dsp:sp>
    <dsp:sp modelId="{12404C76-6009-463B-A3CD-9339F7FBAF57}">
      <dsp:nvSpPr>
        <dsp:cNvPr id="0" name=""/>
        <dsp:cNvSpPr/>
      </dsp:nvSpPr>
      <dsp:spPr>
        <a:xfrm rot="5400000">
          <a:off x="-113344" y="3135478"/>
          <a:ext cx="1130515" cy="791360"/>
        </a:xfrm>
        <a:prstGeom prst="chevron">
          <a:avLst/>
        </a:prstGeom>
        <a:solidFill>
          <a:schemeClr val="accent3">
            <a:hueOff val="1784398"/>
            <a:satOff val="42512"/>
            <a:lumOff val="11374"/>
            <a:alphaOff val="0"/>
          </a:schemeClr>
        </a:solidFill>
        <a:ln w="12700" cap="flat" cmpd="sng" algn="ctr">
          <a:solidFill>
            <a:schemeClr val="accent3">
              <a:hueOff val="1784398"/>
              <a:satOff val="42512"/>
              <a:lumOff val="1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rgbClr val="0054A4"/>
            </a:solidFill>
          </a:endParaRPr>
        </a:p>
      </dsp:txBody>
      <dsp:txXfrm rot="-5400000">
        <a:off x="56234" y="3361580"/>
        <a:ext cx="791360" cy="339155"/>
      </dsp:txXfrm>
    </dsp:sp>
    <dsp:sp modelId="{FFB773EC-250F-4E90-BDE9-4D3CA1D5B817}">
      <dsp:nvSpPr>
        <dsp:cNvPr id="0" name=""/>
        <dsp:cNvSpPr/>
      </dsp:nvSpPr>
      <dsp:spPr>
        <a:xfrm rot="5400000">
          <a:off x="5902120" y="-2126417"/>
          <a:ext cx="734834" cy="10852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84398"/>
              <a:satOff val="42512"/>
              <a:lumOff val="1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>
              <a:solidFill>
                <a:srgbClr val="0054A4"/>
              </a:solidFill>
              <a:latin typeface="Calibri" panose="020F0502020204030204"/>
              <a:ea typeface="+mn-ea"/>
              <a:cs typeface="+mn-cs"/>
            </a:rPr>
            <a:t>Advise the Council on policy, strategic direction, priorities and activity planning and other aviation cybersecurity issues, as required</a:t>
          </a:r>
          <a:endParaRPr lang="en-US" sz="1800" b="0" kern="1200" dirty="0">
            <a:solidFill>
              <a:srgbClr val="0054A4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43103" y="2968472"/>
        <a:ext cx="10816996" cy="663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43BD6-C98E-4F3A-9608-8A83110D0EAF}">
      <dsp:nvSpPr>
        <dsp:cNvPr id="0" name=""/>
        <dsp:cNvSpPr/>
      </dsp:nvSpPr>
      <dsp:spPr>
        <a:xfrm>
          <a:off x="3415528" y="4039227"/>
          <a:ext cx="364600" cy="138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300" y="0"/>
              </a:lnTo>
              <a:lnTo>
                <a:pt x="182300" y="1389484"/>
              </a:lnTo>
              <a:lnTo>
                <a:pt x="364600" y="13894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61915" y="4698056"/>
        <a:ext cx="71826" cy="71826"/>
      </dsp:txXfrm>
    </dsp:sp>
    <dsp:sp modelId="{9F6171AD-AF8F-4BF3-94B3-38336F19401F}">
      <dsp:nvSpPr>
        <dsp:cNvPr id="0" name=""/>
        <dsp:cNvSpPr/>
      </dsp:nvSpPr>
      <dsp:spPr>
        <a:xfrm>
          <a:off x="3415528" y="4039227"/>
          <a:ext cx="364600" cy="582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300" y="0"/>
              </a:lnTo>
              <a:lnTo>
                <a:pt x="182300" y="582502"/>
              </a:lnTo>
              <a:lnTo>
                <a:pt x="364600" y="5825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80648" y="4313298"/>
        <a:ext cx="34359" cy="34359"/>
      </dsp:txXfrm>
    </dsp:sp>
    <dsp:sp modelId="{824C3760-19B2-44C0-A65C-4D4EC55AA5D9}">
      <dsp:nvSpPr>
        <dsp:cNvPr id="0" name=""/>
        <dsp:cNvSpPr/>
      </dsp:nvSpPr>
      <dsp:spPr>
        <a:xfrm>
          <a:off x="3415528" y="3926987"/>
          <a:ext cx="364600" cy="112239"/>
        </a:xfrm>
        <a:custGeom>
          <a:avLst/>
          <a:gdLst/>
          <a:ahLst/>
          <a:cxnLst/>
          <a:rect l="0" t="0" r="0" b="0"/>
          <a:pathLst>
            <a:path>
              <a:moveTo>
                <a:pt x="0" y="112239"/>
              </a:moveTo>
              <a:lnTo>
                <a:pt x="182300" y="112239"/>
              </a:lnTo>
              <a:lnTo>
                <a:pt x="182300" y="0"/>
              </a:lnTo>
              <a:lnTo>
                <a:pt x="3646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88291" y="3973570"/>
        <a:ext cx="19074" cy="19074"/>
      </dsp:txXfrm>
    </dsp:sp>
    <dsp:sp modelId="{2826CBC3-44C1-4515-924E-74409459449D}">
      <dsp:nvSpPr>
        <dsp:cNvPr id="0" name=""/>
        <dsp:cNvSpPr/>
      </dsp:nvSpPr>
      <dsp:spPr>
        <a:xfrm>
          <a:off x="3415528" y="3232245"/>
          <a:ext cx="364600" cy="806981"/>
        </a:xfrm>
        <a:custGeom>
          <a:avLst/>
          <a:gdLst/>
          <a:ahLst/>
          <a:cxnLst/>
          <a:rect l="0" t="0" r="0" b="0"/>
          <a:pathLst>
            <a:path>
              <a:moveTo>
                <a:pt x="0" y="806981"/>
              </a:moveTo>
              <a:lnTo>
                <a:pt x="182300" y="806981"/>
              </a:lnTo>
              <a:lnTo>
                <a:pt x="182300" y="0"/>
              </a:lnTo>
              <a:lnTo>
                <a:pt x="3646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75690" y="3613598"/>
        <a:ext cx="44276" cy="44276"/>
      </dsp:txXfrm>
    </dsp:sp>
    <dsp:sp modelId="{54706EDC-90CF-499A-AAAB-5AA35D607ED0}">
      <dsp:nvSpPr>
        <dsp:cNvPr id="0" name=""/>
        <dsp:cNvSpPr/>
      </dsp:nvSpPr>
      <dsp:spPr>
        <a:xfrm>
          <a:off x="3415528" y="2537503"/>
          <a:ext cx="364600" cy="1501724"/>
        </a:xfrm>
        <a:custGeom>
          <a:avLst/>
          <a:gdLst/>
          <a:ahLst/>
          <a:cxnLst/>
          <a:rect l="0" t="0" r="0" b="0"/>
          <a:pathLst>
            <a:path>
              <a:moveTo>
                <a:pt x="0" y="1501724"/>
              </a:moveTo>
              <a:lnTo>
                <a:pt x="182300" y="1501724"/>
              </a:lnTo>
              <a:lnTo>
                <a:pt x="182300" y="0"/>
              </a:lnTo>
              <a:lnTo>
                <a:pt x="3646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59194" y="3249731"/>
        <a:ext cx="77267" cy="77267"/>
      </dsp:txXfrm>
    </dsp:sp>
    <dsp:sp modelId="{FFC7042F-6D09-4CEC-B43F-7BD5A493BE8F}">
      <dsp:nvSpPr>
        <dsp:cNvPr id="0" name=""/>
        <dsp:cNvSpPr/>
      </dsp:nvSpPr>
      <dsp:spPr>
        <a:xfrm>
          <a:off x="1227923" y="2550582"/>
          <a:ext cx="364600" cy="148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300" y="0"/>
              </a:lnTo>
              <a:lnTo>
                <a:pt x="182300" y="1488644"/>
              </a:lnTo>
              <a:lnTo>
                <a:pt x="364600" y="1488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371908" y="3256589"/>
        <a:ext cx="76632" cy="76632"/>
      </dsp:txXfrm>
    </dsp:sp>
    <dsp:sp modelId="{8A04D6A8-3CCB-4C97-8A6C-6E412CA7DC4A}">
      <dsp:nvSpPr>
        <dsp:cNvPr id="0" name=""/>
        <dsp:cNvSpPr/>
      </dsp:nvSpPr>
      <dsp:spPr>
        <a:xfrm>
          <a:off x="3415528" y="1061937"/>
          <a:ext cx="364600" cy="694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300" y="0"/>
              </a:lnTo>
              <a:lnTo>
                <a:pt x="182300" y="694742"/>
              </a:lnTo>
              <a:lnTo>
                <a:pt x="364600" y="694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78213" y="1389693"/>
        <a:ext cx="39230" cy="39230"/>
      </dsp:txXfrm>
    </dsp:sp>
    <dsp:sp modelId="{7A170710-431F-4CFF-B8E9-FD22D42D64A7}">
      <dsp:nvSpPr>
        <dsp:cNvPr id="0" name=""/>
        <dsp:cNvSpPr/>
      </dsp:nvSpPr>
      <dsp:spPr>
        <a:xfrm>
          <a:off x="3415528" y="930136"/>
          <a:ext cx="364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1801"/>
              </a:moveTo>
              <a:lnTo>
                <a:pt x="182300" y="131801"/>
              </a:lnTo>
              <a:lnTo>
                <a:pt x="182300" y="45720"/>
              </a:lnTo>
              <a:lnTo>
                <a:pt x="36460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88462" y="966490"/>
        <a:ext cx="18731" cy="18731"/>
      </dsp:txXfrm>
    </dsp:sp>
    <dsp:sp modelId="{CCEED928-F71F-437B-8D9F-E877A781B591}">
      <dsp:nvSpPr>
        <dsp:cNvPr id="0" name=""/>
        <dsp:cNvSpPr/>
      </dsp:nvSpPr>
      <dsp:spPr>
        <a:xfrm>
          <a:off x="3415528" y="281114"/>
          <a:ext cx="364600" cy="780823"/>
        </a:xfrm>
        <a:custGeom>
          <a:avLst/>
          <a:gdLst/>
          <a:ahLst/>
          <a:cxnLst/>
          <a:rect l="0" t="0" r="0" b="0"/>
          <a:pathLst>
            <a:path>
              <a:moveTo>
                <a:pt x="0" y="780823"/>
              </a:moveTo>
              <a:lnTo>
                <a:pt x="182300" y="780823"/>
              </a:lnTo>
              <a:lnTo>
                <a:pt x="182300" y="0"/>
              </a:lnTo>
              <a:lnTo>
                <a:pt x="36460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3576284" y="649982"/>
        <a:ext cx="43087" cy="43087"/>
      </dsp:txXfrm>
    </dsp:sp>
    <dsp:sp modelId="{5F95473B-BF5B-477D-A3CB-1751F5FCFF26}">
      <dsp:nvSpPr>
        <dsp:cNvPr id="0" name=""/>
        <dsp:cNvSpPr/>
      </dsp:nvSpPr>
      <dsp:spPr>
        <a:xfrm>
          <a:off x="1227923" y="1061937"/>
          <a:ext cx="364600" cy="1488644"/>
        </a:xfrm>
        <a:custGeom>
          <a:avLst/>
          <a:gdLst/>
          <a:ahLst/>
          <a:cxnLst/>
          <a:rect l="0" t="0" r="0" b="0"/>
          <a:pathLst>
            <a:path>
              <a:moveTo>
                <a:pt x="0" y="1488644"/>
              </a:moveTo>
              <a:lnTo>
                <a:pt x="182300" y="1488644"/>
              </a:lnTo>
              <a:lnTo>
                <a:pt x="182300" y="0"/>
              </a:lnTo>
              <a:lnTo>
                <a:pt x="364600" y="0"/>
              </a:lnTo>
            </a:path>
          </a:pathLst>
        </a:custGeom>
        <a:noFill/>
        <a:ln w="12700" cap="flat" cmpd="sng" algn="ctr">
          <a:solidFill>
            <a:srgbClr val="569CC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1371908" y="1767944"/>
        <a:ext cx="76632" cy="76632"/>
      </dsp:txXfrm>
    </dsp:sp>
    <dsp:sp modelId="{462F3F2D-BEBD-486F-885C-88995DE92EA7}">
      <dsp:nvSpPr>
        <dsp:cNvPr id="0" name=""/>
        <dsp:cNvSpPr/>
      </dsp:nvSpPr>
      <dsp:spPr>
        <a:xfrm rot="16200000">
          <a:off x="-1111303" y="2268509"/>
          <a:ext cx="4114307" cy="564147"/>
        </a:xfrm>
        <a:prstGeom prst="rect">
          <a:avLst/>
        </a:prstGeom>
        <a:solidFill>
          <a:srgbClr val="0054A4"/>
        </a:solidFill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Cybersecurity Panel</a:t>
          </a:r>
          <a:endParaRPr lang="en-CA" sz="2800" kern="1200" dirty="0"/>
        </a:p>
      </dsp:txBody>
      <dsp:txXfrm>
        <a:off x="-1111303" y="2268509"/>
        <a:ext cx="4114307" cy="564147"/>
      </dsp:txXfrm>
    </dsp:sp>
    <dsp:sp modelId="{8DECEDEE-84C2-41AB-A58A-EDA14966256C}">
      <dsp:nvSpPr>
        <dsp:cNvPr id="0" name=""/>
        <dsp:cNvSpPr/>
      </dsp:nvSpPr>
      <dsp:spPr>
        <a:xfrm>
          <a:off x="1592524" y="323023"/>
          <a:ext cx="1823003" cy="147782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WG on Cyber Threat &amp; Risk</a:t>
          </a:r>
          <a:endParaRPr lang="en-CA" sz="2400" kern="1200" dirty="0"/>
        </a:p>
      </dsp:txBody>
      <dsp:txXfrm>
        <a:off x="1592524" y="323023"/>
        <a:ext cx="1823003" cy="1477827"/>
      </dsp:txXfrm>
    </dsp:sp>
    <dsp:sp modelId="{3B3FE73F-FB9E-4115-94EC-24F61ADD2DD0}">
      <dsp:nvSpPr>
        <dsp:cNvPr id="0" name=""/>
        <dsp:cNvSpPr/>
      </dsp:nvSpPr>
      <dsp:spPr>
        <a:xfrm>
          <a:off x="3780128" y="3217"/>
          <a:ext cx="6623992" cy="55579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Cyber Threat &amp; Risk  Assessment Methodology &amp; Scenarios</a:t>
          </a:r>
          <a:endParaRPr lang="en-CA" sz="2000" kern="1200" dirty="0"/>
        </a:p>
      </dsp:txBody>
      <dsp:txXfrm>
        <a:off x="3780128" y="3217"/>
        <a:ext cx="6623992" cy="555793"/>
      </dsp:txXfrm>
    </dsp:sp>
    <dsp:sp modelId="{AC5D73FF-E96E-429B-958C-3D03468BEC6F}">
      <dsp:nvSpPr>
        <dsp:cNvPr id="0" name=""/>
        <dsp:cNvSpPr/>
      </dsp:nvSpPr>
      <dsp:spPr>
        <a:xfrm>
          <a:off x="3780128" y="697959"/>
          <a:ext cx="6623992" cy="55579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Cyber Threat Categories</a:t>
          </a:r>
          <a:endParaRPr lang="en-CA" sz="2000" kern="1200" dirty="0"/>
        </a:p>
      </dsp:txBody>
      <dsp:txXfrm>
        <a:off x="3780128" y="697959"/>
        <a:ext cx="6623992" cy="555793"/>
      </dsp:txXfrm>
    </dsp:sp>
    <dsp:sp modelId="{AD0AE0D7-D528-4030-AB16-621D7772E362}">
      <dsp:nvSpPr>
        <dsp:cNvPr id="0" name=""/>
        <dsp:cNvSpPr/>
      </dsp:nvSpPr>
      <dsp:spPr>
        <a:xfrm>
          <a:off x="3780128" y="1392701"/>
          <a:ext cx="6623992" cy="72795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Document on Methodology and global cyber threat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&amp; risk landscape (Global Cyber Risk Considerations)</a:t>
          </a:r>
          <a:endParaRPr lang="en-CA" sz="2000" kern="1200" dirty="0"/>
        </a:p>
      </dsp:txBody>
      <dsp:txXfrm>
        <a:off x="3780128" y="1392701"/>
        <a:ext cx="6623992" cy="727956"/>
      </dsp:txXfrm>
    </dsp:sp>
    <dsp:sp modelId="{5804D959-4119-41EE-ACBD-7FA73CA33356}">
      <dsp:nvSpPr>
        <dsp:cNvPr id="0" name=""/>
        <dsp:cNvSpPr/>
      </dsp:nvSpPr>
      <dsp:spPr>
        <a:xfrm>
          <a:off x="1592524" y="3300313"/>
          <a:ext cx="1823003" cy="147782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WG on Cybersecurity Guidance Material</a:t>
          </a:r>
          <a:endParaRPr lang="en-CA" sz="2400" kern="1200" dirty="0"/>
        </a:p>
      </dsp:txBody>
      <dsp:txXfrm>
        <a:off x="1592524" y="3300313"/>
        <a:ext cx="1823003" cy="1477827"/>
      </dsp:txXfrm>
    </dsp:sp>
    <dsp:sp modelId="{A7A16B8C-4C29-45CB-A349-A14B93C4F361}">
      <dsp:nvSpPr>
        <dsp:cNvPr id="0" name=""/>
        <dsp:cNvSpPr/>
      </dsp:nvSpPr>
      <dsp:spPr>
        <a:xfrm>
          <a:off x="3780128" y="2259606"/>
          <a:ext cx="6623992" cy="5557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E46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Aviation Cybersecurity Terms Glossary</a:t>
          </a:r>
        </a:p>
      </dsp:txBody>
      <dsp:txXfrm>
        <a:off x="3780128" y="2259606"/>
        <a:ext cx="6623992" cy="555793"/>
      </dsp:txXfrm>
    </dsp:sp>
    <dsp:sp modelId="{FF3A6EF3-6C5B-43E9-AEA6-545C1ADB0C6F}">
      <dsp:nvSpPr>
        <dsp:cNvPr id="0" name=""/>
        <dsp:cNvSpPr/>
      </dsp:nvSpPr>
      <dsp:spPr>
        <a:xfrm>
          <a:off x="3780128" y="2954348"/>
          <a:ext cx="6623992" cy="5557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E46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Principles for Integrating Aviation Cybersecurity in SSP/NACSP</a:t>
          </a:r>
        </a:p>
      </dsp:txBody>
      <dsp:txXfrm>
        <a:off x="3780128" y="2954348"/>
        <a:ext cx="6623992" cy="555793"/>
      </dsp:txXfrm>
    </dsp:sp>
    <dsp:sp modelId="{C3628F38-8D1F-4795-B378-A541DB69EB2D}">
      <dsp:nvSpPr>
        <dsp:cNvPr id="0" name=""/>
        <dsp:cNvSpPr/>
      </dsp:nvSpPr>
      <dsp:spPr>
        <a:xfrm>
          <a:off x="3780128" y="3649091"/>
          <a:ext cx="6623992" cy="5557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E46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Cyber incident Reporting</a:t>
          </a:r>
        </a:p>
      </dsp:txBody>
      <dsp:txXfrm>
        <a:off x="3780128" y="3649091"/>
        <a:ext cx="6623992" cy="555793"/>
      </dsp:txXfrm>
    </dsp:sp>
    <dsp:sp modelId="{D2AA7C7F-45A5-41BE-9C53-5AAE3ABCB515}">
      <dsp:nvSpPr>
        <dsp:cNvPr id="0" name=""/>
        <dsp:cNvSpPr/>
      </dsp:nvSpPr>
      <dsp:spPr>
        <a:xfrm>
          <a:off x="3780128" y="4343833"/>
          <a:ext cx="6623992" cy="5557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E46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Cyber Information Sharing</a:t>
          </a:r>
        </a:p>
      </dsp:txBody>
      <dsp:txXfrm>
        <a:off x="3780128" y="4343833"/>
        <a:ext cx="6623992" cy="555793"/>
      </dsp:txXfrm>
    </dsp:sp>
    <dsp:sp modelId="{CAB5A95F-7BAD-4B16-A8DF-E12DEF82D002}">
      <dsp:nvSpPr>
        <dsp:cNvPr id="0" name=""/>
        <dsp:cNvSpPr/>
      </dsp:nvSpPr>
      <dsp:spPr>
        <a:xfrm>
          <a:off x="3780128" y="5038575"/>
          <a:ext cx="6623992" cy="78027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E46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 Cyber Incident Response &amp; Recovery &amp; Coordination with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Organizational Emergency Response Plans</a:t>
          </a:r>
        </a:p>
      </dsp:txBody>
      <dsp:txXfrm>
        <a:off x="3780128" y="5038575"/>
        <a:ext cx="6623992" cy="780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9D7FC-21FE-477C-9A26-99E48D2BC468}">
      <dsp:nvSpPr>
        <dsp:cNvPr id="0" name=""/>
        <dsp:cNvSpPr/>
      </dsp:nvSpPr>
      <dsp:spPr>
        <a:xfrm rot="3105221">
          <a:off x="1566558" y="2961168"/>
          <a:ext cx="1691560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91560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3887B-4CE1-4EAC-9D36-D5AA6231C3AB}">
      <dsp:nvSpPr>
        <dsp:cNvPr id="0" name=""/>
        <dsp:cNvSpPr/>
      </dsp:nvSpPr>
      <dsp:spPr>
        <a:xfrm rot="2095014">
          <a:off x="1799862" y="2682329"/>
          <a:ext cx="163846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38466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932AD-57C9-4C42-B234-77228448336E}">
      <dsp:nvSpPr>
        <dsp:cNvPr id="0" name=""/>
        <dsp:cNvSpPr/>
      </dsp:nvSpPr>
      <dsp:spPr>
        <a:xfrm rot="1055657">
          <a:off x="1908937" y="2356181"/>
          <a:ext cx="1641800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41800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5926E-97E7-49F7-BFF3-F30AB4BD65D3}">
      <dsp:nvSpPr>
        <dsp:cNvPr id="0" name=""/>
        <dsp:cNvSpPr/>
      </dsp:nvSpPr>
      <dsp:spPr>
        <a:xfrm>
          <a:off x="1947338" y="2020332"/>
          <a:ext cx="1640225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40225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94B2-010A-4E2E-9CE7-17182C99FF39}">
      <dsp:nvSpPr>
        <dsp:cNvPr id="0" name=""/>
        <dsp:cNvSpPr/>
      </dsp:nvSpPr>
      <dsp:spPr>
        <a:xfrm rot="20544343">
          <a:off x="1908937" y="1684483"/>
          <a:ext cx="1641800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41800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28522-8091-4DCA-A95B-299A1385DFBE}">
      <dsp:nvSpPr>
        <dsp:cNvPr id="0" name=""/>
        <dsp:cNvSpPr/>
      </dsp:nvSpPr>
      <dsp:spPr>
        <a:xfrm rot="19504986">
          <a:off x="1799862" y="1358335"/>
          <a:ext cx="163846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38466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B2F2-8D06-4B5D-9AC2-D99D74A2B6FD}">
      <dsp:nvSpPr>
        <dsp:cNvPr id="0" name=""/>
        <dsp:cNvSpPr/>
      </dsp:nvSpPr>
      <dsp:spPr>
        <a:xfrm rot="18494779">
          <a:off x="1566558" y="1079496"/>
          <a:ext cx="1691560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1691560" y="11667"/>
              </a:lnTo>
            </a:path>
          </a:pathLst>
        </a:custGeom>
        <a:noFill/>
        <a:ln w="12700" cap="flat" cmpd="sng" algn="ctr">
          <a:solidFill>
            <a:srgbClr val="0054A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454F8-CB69-4ECB-8F95-B6E023BA4846}">
      <dsp:nvSpPr>
        <dsp:cNvPr id="0" name=""/>
        <dsp:cNvSpPr/>
      </dsp:nvSpPr>
      <dsp:spPr>
        <a:xfrm>
          <a:off x="1275603" y="1636861"/>
          <a:ext cx="790277" cy="790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C1AA4-EFF7-4222-A320-E28A837E3F8B}">
      <dsp:nvSpPr>
        <dsp:cNvPr id="0" name=""/>
        <dsp:cNvSpPr/>
      </dsp:nvSpPr>
      <dsp:spPr>
        <a:xfrm>
          <a:off x="2845595" y="3646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2915035" y="73086"/>
        <a:ext cx="335286" cy="335286"/>
      </dsp:txXfrm>
    </dsp:sp>
    <dsp:sp modelId="{9B1E3BC0-D2A3-4C16-8C7C-E7666A367D44}">
      <dsp:nvSpPr>
        <dsp:cNvPr id="0" name=""/>
        <dsp:cNvSpPr/>
      </dsp:nvSpPr>
      <dsp:spPr>
        <a:xfrm>
          <a:off x="3248174" y="528297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3317614" y="597737"/>
        <a:ext cx="335286" cy="335286"/>
      </dsp:txXfrm>
    </dsp:sp>
    <dsp:sp modelId="{644F4883-D311-41A5-A620-C36A9B0D530D}">
      <dsp:nvSpPr>
        <dsp:cNvPr id="0" name=""/>
        <dsp:cNvSpPr/>
      </dsp:nvSpPr>
      <dsp:spPr>
        <a:xfrm>
          <a:off x="3501246" y="1139266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3570686" y="1208706"/>
        <a:ext cx="335286" cy="335286"/>
      </dsp:txXfrm>
    </dsp:sp>
    <dsp:sp modelId="{70DB12F9-3AE6-4A01-93EB-C33506CAAFB5}">
      <dsp:nvSpPr>
        <dsp:cNvPr id="0" name=""/>
        <dsp:cNvSpPr/>
      </dsp:nvSpPr>
      <dsp:spPr>
        <a:xfrm>
          <a:off x="3587564" y="1794916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rgbClr val="0054A4"/>
              </a:solidFill>
            </a:rPr>
            <a:t> </a:t>
          </a:r>
        </a:p>
      </dsp:txBody>
      <dsp:txXfrm>
        <a:off x="3657004" y="1864356"/>
        <a:ext cx="335286" cy="335286"/>
      </dsp:txXfrm>
    </dsp:sp>
    <dsp:sp modelId="{7B94C948-9AD1-4FA2-A3A2-05C62DAE6D4F}">
      <dsp:nvSpPr>
        <dsp:cNvPr id="0" name=""/>
        <dsp:cNvSpPr/>
      </dsp:nvSpPr>
      <dsp:spPr>
        <a:xfrm>
          <a:off x="3501246" y="2450567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3570686" y="2520007"/>
        <a:ext cx="335286" cy="335286"/>
      </dsp:txXfrm>
    </dsp:sp>
    <dsp:sp modelId="{08D1B4C8-86EB-4E90-92DD-9C2007A914D8}">
      <dsp:nvSpPr>
        <dsp:cNvPr id="0" name=""/>
        <dsp:cNvSpPr/>
      </dsp:nvSpPr>
      <dsp:spPr>
        <a:xfrm>
          <a:off x="3248174" y="3061536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3317614" y="3130976"/>
        <a:ext cx="335286" cy="335286"/>
      </dsp:txXfrm>
    </dsp:sp>
    <dsp:sp modelId="{13836F8B-D4DE-4C87-8A87-FCBA1EF2FAFA}">
      <dsp:nvSpPr>
        <dsp:cNvPr id="0" name=""/>
        <dsp:cNvSpPr/>
      </dsp:nvSpPr>
      <dsp:spPr>
        <a:xfrm>
          <a:off x="2845595" y="3586187"/>
          <a:ext cx="474166" cy="474166"/>
        </a:xfrm>
        <a:prstGeom prst="ellipse">
          <a:avLst/>
        </a:prstGeom>
        <a:solidFill>
          <a:srgbClr val="0054A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 </a:t>
          </a:r>
        </a:p>
      </dsp:txBody>
      <dsp:txXfrm>
        <a:off x="2915035" y="3655627"/>
        <a:ext cx="335286" cy="33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5304-C4FC-4B31-959F-24497528EB06}" type="datetimeFigureOut">
              <a:rPr lang="en-CA" smtClean="0"/>
              <a:t>09/11/2023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F75A0-2349-426D-BC9F-38012521AB1D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53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F75A0-2349-426D-BC9F-38012521AB1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24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62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529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19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78130-5AF1-E143-BE40-BE72E32929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0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179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14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571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15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71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28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C01D7-5D91-4D16-92C0-7E92CF1002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6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F75A0-2349-426D-BC9F-38012521AB1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171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F75A0-2349-426D-BC9F-38012521AB1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258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78130-5AF1-E143-BE40-BE72E329291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0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702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243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8594-43A1-4716-BEA9-688924DDF56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314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8594-43A1-4716-BEA9-688924DDF56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85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316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78130-5AF1-E143-BE40-BE72E329291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61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0728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F75A0-2349-426D-BC9F-38012521AB1D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95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78130-5AF1-E143-BE40-BE72E32929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6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363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"/>
              </a:spcBef>
            </a:pPr>
            <a:endParaRPr lang="en-US" sz="1200" kern="120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C01D7-5D91-4D16-92C0-7E92CF1002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05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53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78130-5AF1-E143-BE40-BE72E32929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8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56E0-E207-43F1-8E20-F02534830A1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8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1749786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2017</a:t>
            </a:r>
            <a:endParaRPr lang="en-CA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2016</a:t>
            </a:r>
            <a:endParaRPr lang="en-CA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2015</a:t>
            </a:r>
            <a:endParaRPr lang="en-CA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2020</a:t>
            </a:r>
            <a:endParaRPr lang="en-CA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2019</a:t>
            </a:r>
            <a:endParaRPr lang="en-CA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457815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Thank You</a:t>
            </a:r>
            <a:endParaRPr lang="en-CA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06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42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660916"/>
            <a:ext cx="5384800" cy="37052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660916"/>
            <a:ext cx="5384800" cy="37052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1E71-E728-4AB4-9299-9FD99B19D68B}" type="datetime1">
              <a:rPr lang="en-CA" smtClean="0"/>
              <a:t>09/11/2023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30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Presenter Name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3349193"/>
            <a:ext cx="5251938" cy="74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Title and/or Company Name</a:t>
            </a:r>
            <a:endParaRPr lang="en-CA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1807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97352"/>
            <a:ext cx="2844800" cy="365125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09/11/2023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97352"/>
            <a:ext cx="3860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97352"/>
            <a:ext cx="28448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‹N›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586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372497"/>
            <a:ext cx="10972800" cy="3855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7"/>
            <a:ext cx="10972800" cy="1055732"/>
          </a:xfrm>
          <a:prstGeom prst="rect">
            <a:avLst/>
          </a:prstGeom>
        </p:spPr>
        <p:txBody>
          <a:bodyPr/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3200" b="1" kern="1200" dirty="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4765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Presentation Overview</a:t>
            </a:r>
            <a:endParaRPr lang="en-CA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CA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CA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CA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05</a:t>
            </a:r>
            <a:endParaRPr lang="en-CA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06</a:t>
            </a:r>
            <a:endParaRPr lang="en-CA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/>
              <a:t>Chapter Title</a:t>
            </a:r>
            <a:endParaRPr lang="en-CA" sz="280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Double click to edit text</a:t>
            </a:r>
            <a:endParaRPr lang="en-C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/>
              <a:t>Title 2</a:t>
            </a:r>
            <a:endParaRPr lang="en-CA" sz="280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/>
              <a:t>Double click to edit text</a:t>
            </a:r>
            <a:endParaRPr lang="en-US" sz="160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1</a:t>
            </a:r>
            <a:endParaRPr lang="en-CA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‹N›</a:t>
            </a:fld>
            <a:endParaRPr lang="en-US" sz="1600" b="0">
              <a:solidFill>
                <a:schemeClr val="tx2"/>
              </a:solidFill>
              <a:latin typeface="+mn-lt"/>
              <a:ea typeface="Roboto L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37" r:id="rId3"/>
    <p:sldLayoutId id="2147483733" r:id="rId4"/>
    <p:sldLayoutId id="2147483727" r:id="rId5"/>
    <p:sldLayoutId id="2147483738" r:id="rId6"/>
    <p:sldLayoutId id="2147483729" r:id="rId7"/>
    <p:sldLayoutId id="2147483728" r:id="rId8"/>
    <p:sldLayoutId id="2147483730" r:id="rId9"/>
    <p:sldLayoutId id="2147483726" r:id="rId10"/>
    <p:sldLayoutId id="2147483731" r:id="rId11"/>
    <p:sldLayoutId id="2147483732" r:id="rId12"/>
    <p:sldLayoutId id="2147483662" r:id="rId13"/>
    <p:sldLayoutId id="2147483734" r:id="rId14"/>
    <p:sldLayoutId id="2147483735" r:id="rId15"/>
    <p:sldLayoutId id="2147483664" r:id="rId16"/>
    <p:sldLayoutId id="2147483661" r:id="rId17"/>
    <p:sldLayoutId id="2147483776" r:id="rId18"/>
    <p:sldLayoutId id="2147483777" r:id="rId19"/>
    <p:sldLayoutId id="2147483778" r:id="rId20"/>
    <p:sldLayoutId id="2147483779" r:id="rId21"/>
    <p:sldLayoutId id="21474837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icao.int/aviationcybersecurity/Documents/A41-1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o.int/aviationcybersecurity/Pages/Guidance-material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icao.int/aviationcybersecurity/Pages/Aviation-Cybersecurity-Strategy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icao.int/aviationcybersecurity/Pages/Cybersecurity-Action-Plan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caainternational.com/course/icao-aviation-cybersecurity-oversight/" TargetMode="External"/><Relationship Id="rId4" Type="http://schemas.openxmlformats.org/officeDocument/2006/relationships/hyperlink" Target="https://www.enrole.com/erau/jsp/course.jsp?categoryId=5586BD00&amp;courseId=SGC-1102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111633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0013" y="3588189"/>
            <a:ext cx="5878160" cy="18309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buClr>
                <a:srgbClr val="F37021"/>
              </a:buClr>
            </a:pPr>
            <a:r>
              <a:rPr lang="en-US" sz="2667" dirty="0">
                <a:solidFill>
                  <a:srgbClr val="0054A4"/>
                </a:solidFill>
              </a:rPr>
              <a:t>Governments’ Adoption of the Beijing Instruments is an Important </a:t>
            </a:r>
          </a:p>
          <a:p>
            <a:pPr algn="ctr">
              <a:buClr>
                <a:srgbClr val="F37021"/>
              </a:buClr>
            </a:pPr>
            <a:r>
              <a:rPr lang="en-US" sz="2650" b="1" dirty="0">
                <a:solidFill>
                  <a:schemeClr val="accent3"/>
                </a:solidFill>
              </a:rPr>
              <a:t>DETERRENT of Cyber-Attacks</a:t>
            </a:r>
            <a:r>
              <a:rPr lang="en-US" sz="2650" dirty="0">
                <a:solidFill>
                  <a:schemeClr val="accent3"/>
                </a:solidFill>
              </a:rPr>
              <a:t> </a:t>
            </a:r>
            <a:endParaRPr lang="en-US" sz="2650" dirty="0">
              <a:solidFill>
                <a:schemeClr val="accent3"/>
              </a:solidFill>
              <a:cs typeface="Calibri"/>
            </a:endParaRPr>
          </a:p>
          <a:p>
            <a:pPr algn="ctr">
              <a:buClr>
                <a:srgbClr val="F37021"/>
              </a:buClr>
            </a:pPr>
            <a:r>
              <a:rPr lang="en-US" sz="2667" dirty="0">
                <a:solidFill>
                  <a:srgbClr val="0054A4"/>
                </a:solidFill>
              </a:rPr>
              <a:t>Against Civil Aviation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22757-6658-6469-AE6E-C7BF123A1C78}"/>
              </a:ext>
            </a:extLst>
          </p:cNvPr>
          <p:cNvSpPr txBox="1"/>
          <p:nvPr/>
        </p:nvSpPr>
        <p:spPr>
          <a:xfrm>
            <a:off x="431371" y="1652986"/>
            <a:ext cx="566462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54A4"/>
                </a:solidFill>
                <a:latin typeface="Calibri"/>
              </a:rPr>
              <a:t>The Beijing Convention (2010)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54A4"/>
                </a:solidFill>
                <a:latin typeface="Calibri"/>
              </a:rPr>
              <a:t>The Beijing Protocol (2010)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EFDF1-C24B-9DAA-B164-6D261434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0" y="1861759"/>
            <a:ext cx="2483034" cy="34528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22347" dir="3297973" algn="tl" rotWithShape="0">
              <a:schemeClr val="tx2">
                <a:lumMod val="75000"/>
                <a:alpha val="51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167C1-EA1B-CA7D-EB35-779C28866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141" y="2961620"/>
            <a:ext cx="2682771" cy="345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7693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4CBBE-B384-6862-4EE4-9A0B90CE8167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International </a:t>
            </a:r>
            <a:r>
              <a:rPr lang="en-US" sz="3200" dirty="0">
                <a:solidFill>
                  <a:schemeClr val="accent3"/>
                </a:solidFill>
              </a:rPr>
              <a:t>Legal Instruments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58BB12-BC22-10A3-EE52-6590CB5178FB}"/>
              </a:ext>
            </a:extLst>
          </p:cNvPr>
          <p:cNvSpPr txBox="1">
            <a:spLocks/>
          </p:cNvSpPr>
          <p:nvPr/>
        </p:nvSpPr>
        <p:spPr>
          <a:xfrm>
            <a:off x="5880316" y="1013253"/>
            <a:ext cx="5961536" cy="5745426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A74233"/>
              </a:buClr>
              <a:buNone/>
            </a:pPr>
            <a:r>
              <a:rPr lang="en-CA" sz="1800" b="1" dirty="0">
                <a:latin typeface="Calibri"/>
              </a:rPr>
              <a:t>Annex 17 to the Chicago Convention – Aviation </a:t>
            </a:r>
            <a:r>
              <a:rPr lang="en-CA" sz="1800" b="1" i="1" dirty="0">
                <a:latin typeface="Calibri"/>
              </a:rPr>
              <a:t>Security</a:t>
            </a:r>
            <a:endParaRPr lang="en-US" sz="1600" i="1" dirty="0">
              <a:latin typeface="Calibri"/>
            </a:endParaRPr>
          </a:p>
          <a:p>
            <a:pPr marL="0" indent="0" algn="just">
              <a:buClr>
                <a:srgbClr val="CC8004"/>
              </a:buClr>
              <a:buNone/>
            </a:pPr>
            <a:r>
              <a:rPr lang="en-US" sz="1800" b="1" dirty="0">
                <a:latin typeface="Calibri"/>
              </a:rPr>
              <a:t>Standard 4.9.1 </a:t>
            </a:r>
          </a:p>
          <a:p>
            <a:pPr marL="361950" lvl="1" indent="-29337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54A4"/>
                </a:solidFill>
                <a:latin typeface="Calibri"/>
                <a:cs typeface="Arial"/>
              </a:rPr>
              <a:t>Each Contracting State shall </a:t>
            </a:r>
            <a:r>
              <a:rPr lang="en-US" sz="1800" dirty="0">
                <a:solidFill>
                  <a:schemeClr val="accent3"/>
                </a:solidFill>
                <a:latin typeface="Calibri"/>
                <a:cs typeface="Arial"/>
              </a:rPr>
              <a:t>ensure that operators or entities</a:t>
            </a:r>
            <a:r>
              <a:rPr lang="en-US" sz="1800" dirty="0">
                <a:solidFill>
                  <a:srgbClr val="CC8004"/>
                </a:solidFill>
                <a:latin typeface="Calibri"/>
                <a:cs typeface="Arial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  <a:cs typeface="Arial"/>
              </a:rPr>
              <a:t>as defined in the national civil aviation security </a:t>
            </a:r>
            <a:r>
              <a:rPr lang="en-US" sz="1800" dirty="0" err="1">
                <a:solidFill>
                  <a:srgbClr val="0054A4"/>
                </a:solidFill>
                <a:latin typeface="Calibri"/>
                <a:cs typeface="Arial"/>
              </a:rPr>
              <a:t>programme</a:t>
            </a:r>
            <a:r>
              <a:rPr lang="en-US" sz="1800" dirty="0">
                <a:solidFill>
                  <a:srgbClr val="0054A4"/>
                </a:solidFill>
                <a:latin typeface="Calibri"/>
                <a:cs typeface="Arial"/>
              </a:rPr>
              <a:t> or other relevant national documentation </a:t>
            </a:r>
            <a:r>
              <a:rPr lang="en-US" sz="1800" dirty="0">
                <a:solidFill>
                  <a:schemeClr val="accent3"/>
                </a:solidFill>
                <a:latin typeface="Calibri"/>
                <a:cs typeface="Arial"/>
              </a:rPr>
              <a:t>identify their critical information and communications technology systems and data</a:t>
            </a:r>
            <a:r>
              <a:rPr lang="en-US" sz="1800" dirty="0">
                <a:solidFill>
                  <a:srgbClr val="CC8004"/>
                </a:solidFill>
                <a:latin typeface="Calibri"/>
                <a:cs typeface="Arial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  <a:cs typeface="Arial"/>
              </a:rPr>
              <a:t>used for civil aviation purposes and, in accordance with a </a:t>
            </a:r>
            <a:r>
              <a:rPr lang="en-US" sz="1800" dirty="0">
                <a:solidFill>
                  <a:schemeClr val="accent3"/>
                </a:solidFill>
                <a:latin typeface="Calibri"/>
                <a:cs typeface="Arial"/>
              </a:rPr>
              <a:t>risk assessment</a:t>
            </a:r>
            <a:r>
              <a:rPr lang="en-US" sz="1800" dirty="0">
                <a:solidFill>
                  <a:srgbClr val="0054A4"/>
                </a:solidFill>
                <a:latin typeface="Calibri"/>
                <a:cs typeface="Arial"/>
              </a:rPr>
              <a:t>, develop and implement, as appropriate, </a:t>
            </a:r>
            <a:r>
              <a:rPr lang="en-US" sz="1800" dirty="0">
                <a:solidFill>
                  <a:schemeClr val="accent3"/>
                </a:solidFill>
                <a:latin typeface="Calibri"/>
                <a:cs typeface="Arial"/>
              </a:rPr>
              <a:t>measures to protect them from unlawful interference</a:t>
            </a:r>
          </a:p>
          <a:p>
            <a:pPr marL="0" indent="0" algn="just">
              <a:buClr>
                <a:schemeClr val="accent3"/>
              </a:buClr>
              <a:buNone/>
            </a:pPr>
            <a:r>
              <a:rPr lang="en-US" sz="1800" b="1" dirty="0">
                <a:latin typeface="Calibri"/>
              </a:rPr>
              <a:t>Recommended Practice 4.9.2 </a:t>
            </a:r>
          </a:p>
          <a:p>
            <a:pPr marL="361950" lvl="1" indent="-29337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54A4"/>
                </a:solidFill>
                <a:latin typeface="Calibri"/>
                <a:cs typeface="Arial"/>
              </a:rPr>
              <a:t>Recommendation— </a:t>
            </a:r>
            <a:r>
              <a:rPr lang="en-GB" sz="1800" i="1" dirty="0">
                <a:solidFill>
                  <a:srgbClr val="0054A4"/>
                </a:solidFill>
                <a:latin typeface="Calibri"/>
                <a:cs typeface="Arial"/>
              </a:rPr>
              <a:t>Each Contracting State should </a:t>
            </a:r>
            <a:r>
              <a:rPr lang="en-GB" sz="1800" i="1" dirty="0">
                <a:solidFill>
                  <a:schemeClr val="accent3"/>
                </a:solidFill>
                <a:latin typeface="Calibri"/>
                <a:cs typeface="Arial"/>
              </a:rPr>
              <a:t>ensure that the measures implemented protect, as appropriate, the confidentiality, integrity and availability of the identified critical systems and/or data</a:t>
            </a:r>
            <a:r>
              <a:rPr lang="en-GB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/>
              </a:rPr>
              <a:t>. </a:t>
            </a:r>
            <a:r>
              <a:rPr lang="en-GB" sz="1800" i="1" dirty="0">
                <a:solidFill>
                  <a:srgbClr val="0054A4"/>
                </a:solidFill>
                <a:latin typeface="Calibri"/>
                <a:cs typeface="Arial"/>
              </a:rPr>
              <a:t>The measures should include, inter alia, security by design, supply chain security, network separation, and the protection and/or limitation of any remote access capabilities, as appropriate and in accordance with the risk assessment carried out by its relevant national authorities.</a:t>
            </a:r>
            <a:endParaRPr lang="en-US" sz="1800" i="1" dirty="0">
              <a:solidFill>
                <a:srgbClr val="0054A4"/>
              </a:solidFill>
              <a:latin typeface="Calibri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65A676-F728-4C57-6E31-8BEDD527C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r="6810"/>
          <a:stretch/>
        </p:blipFill>
        <p:spPr bwMode="auto">
          <a:xfrm>
            <a:off x="1067807" y="885855"/>
            <a:ext cx="3839410" cy="5680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6BD202-D013-6294-B350-D8A33C63F7D1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Standards </a:t>
            </a:r>
            <a:r>
              <a:rPr lang="en-US" sz="3200" dirty="0">
                <a:solidFill>
                  <a:schemeClr val="accent3"/>
                </a:solidFill>
              </a:rPr>
              <a:t>&amp; Recommended Practices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5215D-51B9-5AA6-0FF8-59B35C07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997" y="1052461"/>
            <a:ext cx="4048272" cy="5204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69821" dir="27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68B3A-A939-FCD3-6903-CC3851390B3F}"/>
              </a:ext>
            </a:extLst>
          </p:cNvPr>
          <p:cNvSpPr txBox="1"/>
          <p:nvPr/>
        </p:nvSpPr>
        <p:spPr>
          <a:xfrm>
            <a:off x="445476" y="950227"/>
            <a:ext cx="7165146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buClr>
                <a:srgbClr val="A74233"/>
              </a:buClr>
              <a:buNone/>
            </a:pPr>
            <a:r>
              <a:rPr lang="en-CA" sz="2000" b="1" dirty="0">
                <a:solidFill>
                  <a:srgbClr val="0054A4"/>
                </a:solidFill>
                <a:latin typeface="Calibri"/>
              </a:rPr>
              <a:t>ICAO 41st Assembly Resolution A41–19: </a:t>
            </a:r>
            <a:r>
              <a:rPr lang="en-CA" sz="2000" b="1" i="1" dirty="0">
                <a:solidFill>
                  <a:srgbClr val="0054A4"/>
                </a:solidFill>
                <a:latin typeface="Calibri"/>
              </a:rPr>
              <a:t>Addressing Cybersecurity in Civil Aviation</a:t>
            </a:r>
          </a:p>
          <a:p>
            <a:pPr marL="32321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54A4"/>
                </a:solidFill>
                <a:latin typeface="Calibri"/>
              </a:rPr>
              <a:t> Highlights the </a:t>
            </a:r>
            <a:r>
              <a:rPr lang="en-US" sz="2000" dirty="0">
                <a:solidFill>
                  <a:schemeClr val="accent3"/>
                </a:solidFill>
                <a:latin typeface="Calibri"/>
              </a:rPr>
              <a:t>need for global adoption</a:t>
            </a:r>
            <a:r>
              <a:rPr lang="en-US" sz="20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54A4"/>
                </a:solidFill>
                <a:latin typeface="Calibri"/>
              </a:rPr>
              <a:t>of the </a:t>
            </a:r>
            <a:r>
              <a:rPr lang="en-US" sz="2000" dirty="0">
                <a:solidFill>
                  <a:schemeClr val="accent3"/>
                </a:solidFill>
                <a:latin typeface="Calibri"/>
              </a:rPr>
              <a:t>Beijing Instruments</a:t>
            </a:r>
            <a:endParaRPr lang="en-US" sz="20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32321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54A4"/>
                </a:solidFill>
                <a:latin typeface="Calibri"/>
              </a:rPr>
              <a:t> Recognizes the need for </a:t>
            </a:r>
            <a:r>
              <a:rPr lang="en-US" sz="2000" dirty="0">
                <a:solidFill>
                  <a:schemeClr val="accent3"/>
                </a:solidFill>
                <a:latin typeface="Calibri"/>
              </a:rPr>
              <a:t>aviation cybersecurity to be harmonized</a:t>
            </a:r>
            <a:endParaRPr lang="en-US" sz="20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32321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54A4"/>
                </a:solidFill>
                <a:latin typeface="Calibri"/>
              </a:rPr>
              <a:t> Calls upon </a:t>
            </a:r>
            <a:r>
              <a:rPr lang="en-US" sz="2000" dirty="0">
                <a:solidFill>
                  <a:schemeClr val="accent3"/>
                </a:solidFill>
                <a:latin typeface="Calibri"/>
              </a:rPr>
              <a:t>States to</a:t>
            </a:r>
            <a:r>
              <a:rPr lang="en-US" sz="20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0054A4"/>
                </a:solidFill>
                <a:latin typeface="Calibri"/>
              </a:rPr>
              <a:t>(not an exhaustive list)</a:t>
            </a:r>
            <a:r>
              <a:rPr lang="en-US" sz="2000" dirty="0">
                <a:solidFill>
                  <a:srgbClr val="0054A4"/>
                </a:solidFill>
                <a:latin typeface="Calibri"/>
              </a:rPr>
              <a:t>:</a:t>
            </a:r>
            <a:endParaRPr lang="en-US" sz="2000" dirty="0">
              <a:solidFill>
                <a:srgbClr val="0054A4"/>
              </a:solidFill>
              <a:latin typeface="Calibri"/>
              <a:cs typeface="Calibri"/>
            </a:endParaRPr>
          </a:p>
          <a:p>
            <a:pPr marL="913765" lvl="1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54A4"/>
                </a:solidFill>
                <a:latin typeface="Calibri"/>
              </a:rPr>
              <a:t>implement</a:t>
            </a:r>
            <a:r>
              <a:rPr lang="en-US" sz="18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1800" dirty="0">
                <a:solidFill>
                  <a:schemeClr val="accent3"/>
                </a:solidFill>
                <a:latin typeface="Calibri"/>
              </a:rPr>
              <a:t>ICAO Aviation Cybersecurity Strategy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, and make use of the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  <a:r>
              <a:rPr lang="en-US" sz="1800" dirty="0">
                <a:solidFill>
                  <a:schemeClr val="accent3"/>
                </a:solidFill>
                <a:latin typeface="Calibri"/>
              </a:rPr>
              <a:t>ICAO Cybersecurity Action Plan</a:t>
            </a:r>
            <a:endParaRPr lang="en-US" sz="18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913765" lvl="1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54A4"/>
                </a:solidFill>
                <a:latin typeface="Calibri"/>
              </a:rPr>
              <a:t>encourage </a:t>
            </a:r>
            <a:r>
              <a:rPr lang="en-US" sz="1800" dirty="0">
                <a:solidFill>
                  <a:schemeClr val="accent3"/>
                </a:solidFill>
                <a:latin typeface="Calibri"/>
              </a:rPr>
              <a:t>government/industry coordination</a:t>
            </a:r>
            <a:r>
              <a:rPr lang="en-US" sz="18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with regard to aviation cybersecurity strategies, policies, and plans, as well as </a:t>
            </a:r>
            <a:r>
              <a:rPr lang="en-US" sz="1800" dirty="0">
                <a:solidFill>
                  <a:schemeClr val="accent3"/>
                </a:solidFill>
                <a:latin typeface="Calibri"/>
              </a:rPr>
              <a:t>sharing of information</a:t>
            </a:r>
            <a:r>
              <a:rPr lang="en-US" sz="18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to help identify critical vulnerabilities that need to be addressed</a:t>
            </a:r>
            <a:endParaRPr lang="en-US" sz="1800" dirty="0">
              <a:solidFill>
                <a:srgbClr val="0054A4"/>
              </a:solidFill>
              <a:latin typeface="Calibri"/>
              <a:cs typeface="Calibri"/>
            </a:endParaRPr>
          </a:p>
          <a:p>
            <a:pPr marL="913765" lvl="1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rgbClr val="0054A4"/>
                </a:solidFill>
                <a:latin typeface="Calibri"/>
              </a:rPr>
              <a:t>develop and participate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in </a:t>
            </a:r>
            <a:r>
              <a:rPr lang="en-US" sz="1800" dirty="0">
                <a:solidFill>
                  <a:schemeClr val="accent3"/>
                </a:solidFill>
                <a:latin typeface="Calibri"/>
              </a:rPr>
              <a:t>government/industry partnerships and mechanisms, nationally and internationally, for the systematic sharing of information</a:t>
            </a:r>
            <a:r>
              <a:rPr lang="en-US" sz="18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on cyber threats, incidents, trends and mitigation efforts</a:t>
            </a:r>
            <a:endParaRPr lang="en-US" sz="1800" dirty="0">
              <a:solidFill>
                <a:srgbClr val="0054A4"/>
              </a:solidFill>
              <a:latin typeface="Calibri"/>
              <a:cs typeface="Calibri"/>
            </a:endParaRPr>
          </a:p>
          <a:p>
            <a:pPr marL="913765" lvl="1" indent="-34290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3"/>
                </a:solidFill>
                <a:latin typeface="Calibri"/>
              </a:rPr>
              <a:t>design and implement a robust cybersecurity culture</a:t>
            </a:r>
            <a:r>
              <a:rPr lang="en-US" sz="1800" dirty="0">
                <a:solidFill>
                  <a:srgbClr val="CC8004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across the civil aviation sector</a:t>
            </a:r>
            <a:endParaRPr lang="en-US" sz="1800" dirty="0">
              <a:solidFill>
                <a:srgbClr val="0054A4"/>
              </a:solidFill>
              <a:latin typeface="Calibri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2D8F96-A128-11C3-079B-C88C380B893B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Assembly </a:t>
            </a:r>
            <a:r>
              <a:rPr lang="en-US" sz="3200" dirty="0">
                <a:solidFill>
                  <a:schemeClr val="accent3"/>
                </a:solidFill>
              </a:rPr>
              <a:t>Resolutions</a:t>
            </a:r>
            <a:endParaRPr lang="en-CA" sz="3200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3B793-10DE-BE99-4FEF-680C68CD4381}"/>
              </a:ext>
            </a:extLst>
          </p:cNvPr>
          <p:cNvSpPr txBox="1"/>
          <p:nvPr/>
        </p:nvSpPr>
        <p:spPr>
          <a:xfrm>
            <a:off x="855705" y="6398581"/>
            <a:ext cx="1104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dirty="0">
                <a:hlinkClick r:id="rId4"/>
              </a:rPr>
              <a:t>https://www.icao.int/aviationcybersecurity/Documents/A41-19.pdf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23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4867" y="5365915"/>
            <a:ext cx="5261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>
                <a:solidFill>
                  <a:srgbClr val="0054A4"/>
                </a:solidFill>
                <a:hlinkClick r:id="rId3"/>
              </a:rPr>
              <a:t>https://www.icao.int/aviationcybersecurity/Pages/Guidance-material.aspx</a:t>
            </a:r>
            <a:r>
              <a:rPr lang="en-CA" sz="2000">
                <a:solidFill>
                  <a:srgbClr val="0054A4"/>
                </a:solidFill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1FCE93-C9A6-BD47-D8E0-555E626777FE}"/>
              </a:ext>
            </a:extLst>
          </p:cNvPr>
          <p:cNvSpPr txBox="1">
            <a:spLocks/>
          </p:cNvSpPr>
          <p:nvPr/>
        </p:nvSpPr>
        <p:spPr>
          <a:xfrm>
            <a:off x="924867" y="1774471"/>
            <a:ext cx="5701018" cy="3765807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j-ea"/>
                <a:cs typeface="+mj-cs"/>
                <a:sym typeface="Arial"/>
              </a:rPr>
              <a:t>Doc 8973 </a:t>
            </a:r>
            <a:r>
              <a:rPr lang="en-US" sz="2400" i="1" dirty="0">
                <a:latin typeface="Calibri"/>
                <a:sym typeface="Arial"/>
              </a:rPr>
              <a:t>– Aviation Security Manual</a:t>
            </a:r>
            <a:endParaRPr lang="en-US" sz="2400" dirty="0">
              <a:latin typeface="Calibri"/>
              <a:cs typeface="Arial"/>
              <a:sym typeface="Arial"/>
            </a:endParaRP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j-ea"/>
                <a:cs typeface="+mj-cs"/>
                <a:sym typeface="Arial"/>
              </a:rPr>
              <a:t>Doc 9985 </a:t>
            </a:r>
            <a:r>
              <a:rPr lang="en-US" sz="2400" dirty="0">
                <a:latin typeface="Calibri"/>
                <a:cs typeface="Arial"/>
                <a:sym typeface="Arial"/>
              </a:rPr>
              <a:t>– </a:t>
            </a:r>
            <a:r>
              <a:rPr lang="en-US" sz="2400" i="1" dirty="0">
                <a:latin typeface="Calibri"/>
                <a:cs typeface="Arial"/>
                <a:sym typeface="Arial"/>
              </a:rPr>
              <a:t>ATM Security Manual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  <a:cs typeface="Arial"/>
                <a:sym typeface="Arial"/>
              </a:rPr>
              <a:t>Aviation Cybersecurity Strategy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  <a:cs typeface="Arial"/>
                <a:sym typeface="Arial"/>
              </a:rPr>
              <a:t>Cybersecurity Action Plan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j-ea"/>
                <a:cs typeface="+mj-cs"/>
                <a:sym typeface="Arial"/>
              </a:rPr>
              <a:t>Using Traffic Light Protocol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j-ea"/>
                <a:cs typeface="+mj-cs"/>
                <a:sym typeface="Arial"/>
              </a:rPr>
              <a:t>Cybersecurity Culture in Civil Aviation 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/>
                </a:solidFill>
                <a:latin typeface="+mn-lt"/>
                <a:ea typeface="+mj-ea"/>
                <a:cs typeface="+mj-cs"/>
                <a:sym typeface="Arial"/>
              </a:rPr>
              <a:t>Cybersecurity Policy Guidance</a:t>
            </a:r>
          </a:p>
          <a:p>
            <a:pPr algn="just" defTabSz="1219170"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1F497D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8940F-271E-82F7-ECD7-FFDD5A6D7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18" y="1233344"/>
            <a:ext cx="2269477" cy="316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1143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94F063-A7DE-C6D7-C0BF-70D8C5CC7A2C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Aviation </a:t>
            </a:r>
            <a:r>
              <a:rPr lang="en-US" sz="3200" dirty="0">
                <a:solidFill>
                  <a:schemeClr val="accent3"/>
                </a:solidFill>
              </a:rPr>
              <a:t>Cybersecurity Guidance Material</a:t>
            </a:r>
            <a:endParaRPr lang="en-CA" sz="3200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8058F-BBAB-1443-FDF2-E75B94CA7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1233343"/>
            <a:ext cx="2269477" cy="3164401"/>
          </a:xfrm>
          <a:prstGeom prst="roundRect">
            <a:avLst>
              <a:gd name="adj" fmla="val 0"/>
            </a:avLst>
          </a:prstGeom>
          <a:ln w="12700" cap="rnd">
            <a:solidFill>
              <a:schemeClr val="tx1"/>
            </a:solidFill>
            <a:prstDash val="solid"/>
          </a:ln>
          <a:effectLst>
            <a:outerShdw blurRad="190500" dist="1143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D46C4D-988C-E8B8-6CC3-12C4A1EBB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257" y="3169508"/>
            <a:ext cx="2269477" cy="316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114300" algn="tl" rotWithShape="0">
              <a:schemeClr val="tx2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71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6" t="16331" r="480" b="777"/>
          <a:stretch/>
        </p:blipFill>
        <p:spPr>
          <a:xfrm>
            <a:off x="1134801" y="371508"/>
            <a:ext cx="4053425" cy="6160972"/>
          </a:xfrm>
        </p:spPr>
      </p:pic>
      <p:sp>
        <p:nvSpPr>
          <p:cNvPr id="6" name="TextBox 5"/>
          <p:cNvSpPr txBox="1"/>
          <p:nvPr/>
        </p:nvSpPr>
        <p:spPr>
          <a:xfrm>
            <a:off x="7005094" y="2988396"/>
            <a:ext cx="45541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54A4"/>
                </a:solidFill>
              </a:rPr>
              <a:t>ICAO Governance Structure for Aviation Cybersecurity</a:t>
            </a:r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F00BB-DD4A-4705-B856-A02051E2E4D7}"/>
              </a:ext>
            </a:extLst>
          </p:cNvPr>
          <p:cNvSpPr/>
          <p:nvPr/>
        </p:nvSpPr>
        <p:spPr>
          <a:xfrm>
            <a:off x="5753695" y="5005301"/>
            <a:ext cx="1049835" cy="6881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chemeClr val="accent5">
                    <a:lumMod val="50000"/>
                  </a:schemeClr>
                </a:solidFill>
              </a:rPr>
              <a:t>TFSG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00BB-DD4A-4705-B856-A02051E2E4D7}"/>
              </a:ext>
            </a:extLst>
          </p:cNvPr>
          <p:cNvSpPr/>
          <p:nvPr/>
        </p:nvSpPr>
        <p:spPr>
          <a:xfrm>
            <a:off x="7824193" y="5040398"/>
            <a:ext cx="1251212" cy="6579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b="1" dirty="0">
                <a:solidFill>
                  <a:schemeClr val="accent5">
                    <a:lumMod val="50000"/>
                  </a:schemeClr>
                </a:solidFill>
              </a:rPr>
              <a:t>SSGC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00BB-DD4A-4705-B856-A02051E2E4D7}"/>
              </a:ext>
            </a:extLst>
          </p:cNvPr>
          <p:cNvSpPr/>
          <p:nvPr/>
        </p:nvSpPr>
        <p:spPr>
          <a:xfrm>
            <a:off x="8054575" y="3699192"/>
            <a:ext cx="732523" cy="688131"/>
          </a:xfrm>
          <a:prstGeom prst="rect">
            <a:avLst/>
          </a:prstGeom>
          <a:solidFill>
            <a:srgbClr val="10E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AVSEC</a:t>
            </a:r>
          </a:p>
          <a:p>
            <a:pPr algn="ctr"/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Panel</a:t>
            </a:r>
          </a:p>
        </p:txBody>
      </p:sp>
      <p:sp>
        <p:nvSpPr>
          <p:cNvPr id="6" name="Freeform: Shape 30">
            <a:extLst>
              <a:ext uri="{FF2B5EF4-FFF2-40B4-BE49-F238E27FC236}">
                <a16:creationId xmlns:a16="http://schemas.microsoft.com/office/drawing/2014/main" id="{08C860CD-A6E1-4060-9708-51A5ED9BF3F1}"/>
              </a:ext>
            </a:extLst>
          </p:cNvPr>
          <p:cNvSpPr/>
          <p:nvPr/>
        </p:nvSpPr>
        <p:spPr>
          <a:xfrm>
            <a:off x="4445673" y="1450726"/>
            <a:ext cx="2554231" cy="768876"/>
          </a:xfrm>
          <a:custGeom>
            <a:avLst/>
            <a:gdLst>
              <a:gd name="connsiteX0" fmla="*/ 0 w 1279540"/>
              <a:gd name="connsiteY0" fmla="*/ 185297 h 1111759"/>
              <a:gd name="connsiteX1" fmla="*/ 185297 w 1279540"/>
              <a:gd name="connsiteY1" fmla="*/ 0 h 1111759"/>
              <a:gd name="connsiteX2" fmla="*/ 1094243 w 1279540"/>
              <a:gd name="connsiteY2" fmla="*/ 0 h 1111759"/>
              <a:gd name="connsiteX3" fmla="*/ 1279540 w 1279540"/>
              <a:gd name="connsiteY3" fmla="*/ 185297 h 1111759"/>
              <a:gd name="connsiteX4" fmla="*/ 1279540 w 1279540"/>
              <a:gd name="connsiteY4" fmla="*/ 926462 h 1111759"/>
              <a:gd name="connsiteX5" fmla="*/ 1094243 w 1279540"/>
              <a:gd name="connsiteY5" fmla="*/ 1111759 h 1111759"/>
              <a:gd name="connsiteX6" fmla="*/ 185297 w 1279540"/>
              <a:gd name="connsiteY6" fmla="*/ 1111759 h 1111759"/>
              <a:gd name="connsiteX7" fmla="*/ 0 w 1279540"/>
              <a:gd name="connsiteY7" fmla="*/ 926462 h 1111759"/>
              <a:gd name="connsiteX8" fmla="*/ 0 w 1279540"/>
              <a:gd name="connsiteY8" fmla="*/ 185297 h 111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540" h="1111759">
                <a:moveTo>
                  <a:pt x="0" y="185297"/>
                </a:moveTo>
                <a:cubicBezTo>
                  <a:pt x="0" y="82960"/>
                  <a:pt x="82960" y="0"/>
                  <a:pt x="185297" y="0"/>
                </a:cubicBezTo>
                <a:lnTo>
                  <a:pt x="1094243" y="0"/>
                </a:lnTo>
                <a:cubicBezTo>
                  <a:pt x="1196580" y="0"/>
                  <a:pt x="1279540" y="82960"/>
                  <a:pt x="1279540" y="185297"/>
                </a:cubicBezTo>
                <a:lnTo>
                  <a:pt x="1279540" y="926462"/>
                </a:lnTo>
                <a:cubicBezTo>
                  <a:pt x="1279540" y="1028799"/>
                  <a:pt x="1196580" y="1111759"/>
                  <a:pt x="1094243" y="1111759"/>
                </a:cubicBezTo>
                <a:lnTo>
                  <a:pt x="185297" y="1111759"/>
                </a:lnTo>
                <a:cubicBezTo>
                  <a:pt x="82960" y="1111759"/>
                  <a:pt x="0" y="1028799"/>
                  <a:pt x="0" y="926462"/>
                </a:cubicBezTo>
                <a:lnTo>
                  <a:pt x="0" y="185297"/>
                </a:lnTo>
                <a:close/>
              </a:path>
            </a:pathLst>
          </a:custGeom>
          <a:solidFill>
            <a:srgbClr val="0255A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152" tIns="110152" rIns="110152" bIns="110152" numCol="1" spcCol="1270" anchor="ctr" anchorCtr="0">
            <a:noAutofit/>
          </a:bodyPr>
          <a:lstStyle/>
          <a:p>
            <a:pPr algn="ctr" defTabSz="9778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dirty="0"/>
              <a:t>Council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EFC91-CA95-4C57-9913-D37C1DD6D678}"/>
              </a:ext>
            </a:extLst>
          </p:cNvPr>
          <p:cNvGrpSpPr/>
          <p:nvPr/>
        </p:nvGrpSpPr>
        <p:grpSpPr>
          <a:xfrm>
            <a:off x="8924446" y="3712729"/>
            <a:ext cx="1207077" cy="867259"/>
            <a:chOff x="8489998" y="4603951"/>
            <a:chExt cx="1207077" cy="867259"/>
          </a:xfrm>
          <a:solidFill>
            <a:srgbClr val="10E9F5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5FF630-B6BF-4586-BE59-3A76A96A476B}"/>
                </a:ext>
              </a:extLst>
            </p:cNvPr>
            <p:cNvSpPr/>
            <p:nvPr/>
          </p:nvSpPr>
          <p:spPr>
            <a:xfrm>
              <a:off x="8817510" y="4670022"/>
              <a:ext cx="879565" cy="801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8F804-0F4A-4B10-8357-414C48BB8B1A}"/>
                </a:ext>
              </a:extLst>
            </p:cNvPr>
            <p:cNvSpPr/>
            <p:nvPr/>
          </p:nvSpPr>
          <p:spPr>
            <a:xfrm>
              <a:off x="8489998" y="4603951"/>
              <a:ext cx="1042143" cy="801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</a:rPr>
                <a:t>Concerned ATC Panels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2A3613-7157-4875-8EE5-C76CED8A1565}"/>
              </a:ext>
            </a:extLst>
          </p:cNvPr>
          <p:cNvGrpSpPr/>
          <p:nvPr/>
        </p:nvGrpSpPr>
        <p:grpSpPr>
          <a:xfrm>
            <a:off x="2360437" y="4239211"/>
            <a:ext cx="1351356" cy="1110156"/>
            <a:chOff x="520856" y="4353463"/>
            <a:chExt cx="1245718" cy="1110156"/>
          </a:xfrm>
          <a:solidFill>
            <a:srgbClr val="10E9F5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9FFC2C-2D87-4C64-9F48-C3B9944B088E}"/>
                </a:ext>
              </a:extLst>
            </p:cNvPr>
            <p:cNvSpPr/>
            <p:nvPr/>
          </p:nvSpPr>
          <p:spPr>
            <a:xfrm>
              <a:off x="520856" y="4662431"/>
              <a:ext cx="879565" cy="801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A7F661-5DBF-43AB-85F2-1CB83A4FC6EB}"/>
                </a:ext>
              </a:extLst>
            </p:cNvPr>
            <p:cNvSpPr/>
            <p:nvPr/>
          </p:nvSpPr>
          <p:spPr>
            <a:xfrm>
              <a:off x="677035" y="4499355"/>
              <a:ext cx="879565" cy="801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3180D2-EB0B-425F-870C-1DE8A3ECCDA6}"/>
                </a:ext>
              </a:extLst>
            </p:cNvPr>
            <p:cNvSpPr/>
            <p:nvPr/>
          </p:nvSpPr>
          <p:spPr>
            <a:xfrm>
              <a:off x="750059" y="4353463"/>
              <a:ext cx="1016515" cy="801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accent5">
                      <a:lumMod val="50000"/>
                    </a:schemeClr>
                  </a:solidFill>
                </a:rPr>
                <a:t>Concerned ANC Panels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359ED7B-D35B-4B89-9404-237BC9F15E24}"/>
              </a:ext>
            </a:extLst>
          </p:cNvPr>
          <p:cNvSpPr/>
          <p:nvPr/>
        </p:nvSpPr>
        <p:spPr>
          <a:xfrm>
            <a:off x="3762333" y="4251958"/>
            <a:ext cx="1088603" cy="82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Trust Framework Panel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717EF-A0DA-450C-8922-C8D727AAEB21}"/>
              </a:ext>
            </a:extLst>
          </p:cNvPr>
          <p:cNvCxnSpPr>
            <a:cxnSpLocks/>
          </p:cNvCxnSpPr>
          <p:nvPr/>
        </p:nvCxnSpPr>
        <p:spPr>
          <a:xfrm>
            <a:off x="4030321" y="2327631"/>
            <a:ext cx="5168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6412D7-D1F1-429E-8F13-1DA40A6B6057}"/>
              </a:ext>
            </a:extLst>
          </p:cNvPr>
          <p:cNvCxnSpPr>
            <a:cxnSpLocks/>
          </p:cNvCxnSpPr>
          <p:nvPr/>
        </p:nvCxnSpPr>
        <p:spPr>
          <a:xfrm>
            <a:off x="4030320" y="2327633"/>
            <a:ext cx="0" cy="309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60ED93-4517-43FB-B032-12AFD05EF2CB}"/>
              </a:ext>
            </a:extLst>
          </p:cNvPr>
          <p:cNvCxnSpPr>
            <a:cxnSpLocks/>
          </p:cNvCxnSpPr>
          <p:nvPr/>
        </p:nvCxnSpPr>
        <p:spPr>
          <a:xfrm>
            <a:off x="7629642" y="2334338"/>
            <a:ext cx="5604" cy="265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3E2B52-2E8D-43FA-B39E-E3B8FC2131CC}"/>
              </a:ext>
            </a:extLst>
          </p:cNvPr>
          <p:cNvCxnSpPr>
            <a:cxnSpLocks/>
          </p:cNvCxnSpPr>
          <p:nvPr/>
        </p:nvCxnSpPr>
        <p:spPr>
          <a:xfrm>
            <a:off x="9199143" y="2327632"/>
            <a:ext cx="0" cy="309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2A000D-AE17-4AE5-A526-5FBDFC8EBF23}"/>
              </a:ext>
            </a:extLst>
          </p:cNvPr>
          <p:cNvCxnSpPr>
            <a:cxnSpLocks/>
          </p:cNvCxnSpPr>
          <p:nvPr/>
        </p:nvCxnSpPr>
        <p:spPr>
          <a:xfrm>
            <a:off x="3956835" y="3146273"/>
            <a:ext cx="0" cy="55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44105E-C267-4882-A709-01F56881A8D8}"/>
              </a:ext>
            </a:extLst>
          </p:cNvPr>
          <p:cNvCxnSpPr>
            <a:cxnSpLocks/>
          </p:cNvCxnSpPr>
          <p:nvPr/>
        </p:nvCxnSpPr>
        <p:spPr>
          <a:xfrm>
            <a:off x="9199143" y="3139005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015EF6-1578-485C-8976-B3F0ABC6D212}"/>
              </a:ext>
            </a:extLst>
          </p:cNvPr>
          <p:cNvCxnSpPr>
            <a:cxnSpLocks/>
          </p:cNvCxnSpPr>
          <p:nvPr/>
        </p:nvCxnSpPr>
        <p:spPr>
          <a:xfrm>
            <a:off x="7577216" y="3133051"/>
            <a:ext cx="0" cy="321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D1977B-EB5B-4A40-AD23-5CF4CEBE8DA6}"/>
              </a:ext>
            </a:extLst>
          </p:cNvPr>
          <p:cNvCxnSpPr>
            <a:cxnSpLocks/>
          </p:cNvCxnSpPr>
          <p:nvPr/>
        </p:nvCxnSpPr>
        <p:spPr>
          <a:xfrm flipV="1">
            <a:off x="3125492" y="3705765"/>
            <a:ext cx="843601" cy="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B29D3-3917-44BE-BF44-3C88CB1D1C82}"/>
              </a:ext>
            </a:extLst>
          </p:cNvPr>
          <p:cNvCxnSpPr>
            <a:cxnSpLocks/>
          </p:cNvCxnSpPr>
          <p:nvPr/>
        </p:nvCxnSpPr>
        <p:spPr>
          <a:xfrm flipV="1">
            <a:off x="7573141" y="3443639"/>
            <a:ext cx="815039" cy="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CF8FE7-9509-4C55-B41A-2A78772A50A7}"/>
              </a:ext>
            </a:extLst>
          </p:cNvPr>
          <p:cNvCxnSpPr>
            <a:cxnSpLocks/>
          </p:cNvCxnSpPr>
          <p:nvPr/>
        </p:nvCxnSpPr>
        <p:spPr>
          <a:xfrm flipH="1">
            <a:off x="7248837" y="3453587"/>
            <a:ext cx="3987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2D6512-096C-4695-9AB6-A82A062A5A79}"/>
              </a:ext>
            </a:extLst>
          </p:cNvPr>
          <p:cNvCxnSpPr>
            <a:cxnSpLocks/>
          </p:cNvCxnSpPr>
          <p:nvPr/>
        </p:nvCxnSpPr>
        <p:spPr>
          <a:xfrm flipH="1">
            <a:off x="8386686" y="3441518"/>
            <a:ext cx="3987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447C83-1455-4936-B39B-261D77E6EBAB}"/>
              </a:ext>
            </a:extLst>
          </p:cNvPr>
          <p:cNvCxnSpPr>
            <a:cxnSpLocks/>
          </p:cNvCxnSpPr>
          <p:nvPr/>
        </p:nvCxnSpPr>
        <p:spPr>
          <a:xfrm>
            <a:off x="3125491" y="3712728"/>
            <a:ext cx="0" cy="5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C94603-DBFB-4438-A141-FD7B589A04F6}"/>
              </a:ext>
            </a:extLst>
          </p:cNvPr>
          <p:cNvCxnSpPr>
            <a:cxnSpLocks/>
          </p:cNvCxnSpPr>
          <p:nvPr/>
        </p:nvCxnSpPr>
        <p:spPr>
          <a:xfrm>
            <a:off x="4306242" y="3705587"/>
            <a:ext cx="0" cy="53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239ED6-5131-4261-87E5-70F4E0108BEF}"/>
              </a:ext>
            </a:extLst>
          </p:cNvPr>
          <p:cNvCxnSpPr>
            <a:cxnSpLocks/>
          </p:cNvCxnSpPr>
          <p:nvPr/>
        </p:nvCxnSpPr>
        <p:spPr>
          <a:xfrm>
            <a:off x="5726701" y="2315612"/>
            <a:ext cx="0" cy="6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D1977B-EB5B-4A40-AD23-5CF4CEBE8DA6}"/>
              </a:ext>
            </a:extLst>
          </p:cNvPr>
          <p:cNvCxnSpPr>
            <a:cxnSpLocks/>
          </p:cNvCxnSpPr>
          <p:nvPr/>
        </p:nvCxnSpPr>
        <p:spPr>
          <a:xfrm>
            <a:off x="3956835" y="3705764"/>
            <a:ext cx="34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8B29D3-3917-44BE-BF44-3C88CB1D1C82}"/>
              </a:ext>
            </a:extLst>
          </p:cNvPr>
          <p:cNvCxnSpPr>
            <a:cxnSpLocks/>
          </p:cNvCxnSpPr>
          <p:nvPr/>
        </p:nvCxnSpPr>
        <p:spPr>
          <a:xfrm flipV="1">
            <a:off x="7252868" y="3451400"/>
            <a:ext cx="326092" cy="5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51382-08FA-4772-A3E2-9FE9045CE851}"/>
              </a:ext>
            </a:extLst>
          </p:cNvPr>
          <p:cNvSpPr/>
          <p:nvPr/>
        </p:nvSpPr>
        <p:spPr>
          <a:xfrm>
            <a:off x="6736956" y="3705765"/>
            <a:ext cx="1247213" cy="6988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Cybersecurity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Panel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6412D7-D1F1-429E-8F13-1DA40A6B6057}"/>
              </a:ext>
            </a:extLst>
          </p:cNvPr>
          <p:cNvCxnSpPr>
            <a:cxnSpLocks/>
          </p:cNvCxnSpPr>
          <p:nvPr/>
        </p:nvCxnSpPr>
        <p:spPr>
          <a:xfrm>
            <a:off x="5725740" y="2190338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28">
            <a:extLst>
              <a:ext uri="{FF2B5EF4-FFF2-40B4-BE49-F238E27FC236}">
                <a16:creationId xmlns:a16="http://schemas.microsoft.com/office/drawing/2014/main" id="{00D48C22-8D36-4A27-9902-A7CA31082D00}"/>
              </a:ext>
            </a:extLst>
          </p:cNvPr>
          <p:cNvSpPr/>
          <p:nvPr/>
        </p:nvSpPr>
        <p:spPr>
          <a:xfrm>
            <a:off x="4889865" y="2923987"/>
            <a:ext cx="1681168" cy="1461116"/>
          </a:xfrm>
          <a:custGeom>
            <a:avLst/>
            <a:gdLst>
              <a:gd name="connsiteX0" fmla="*/ 0 w 1402473"/>
              <a:gd name="connsiteY0" fmla="*/ 189039 h 1134210"/>
              <a:gd name="connsiteX1" fmla="*/ 189039 w 1402473"/>
              <a:gd name="connsiteY1" fmla="*/ 0 h 1134210"/>
              <a:gd name="connsiteX2" fmla="*/ 1213434 w 1402473"/>
              <a:gd name="connsiteY2" fmla="*/ 0 h 1134210"/>
              <a:gd name="connsiteX3" fmla="*/ 1402473 w 1402473"/>
              <a:gd name="connsiteY3" fmla="*/ 189039 h 1134210"/>
              <a:gd name="connsiteX4" fmla="*/ 1402473 w 1402473"/>
              <a:gd name="connsiteY4" fmla="*/ 945171 h 1134210"/>
              <a:gd name="connsiteX5" fmla="*/ 1213434 w 1402473"/>
              <a:gd name="connsiteY5" fmla="*/ 1134210 h 1134210"/>
              <a:gd name="connsiteX6" fmla="*/ 189039 w 1402473"/>
              <a:gd name="connsiteY6" fmla="*/ 1134210 h 1134210"/>
              <a:gd name="connsiteX7" fmla="*/ 0 w 1402473"/>
              <a:gd name="connsiteY7" fmla="*/ 945171 h 1134210"/>
              <a:gd name="connsiteX8" fmla="*/ 0 w 1402473"/>
              <a:gd name="connsiteY8" fmla="*/ 189039 h 113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2473" h="1134210">
                <a:moveTo>
                  <a:pt x="0" y="189039"/>
                </a:moveTo>
                <a:cubicBezTo>
                  <a:pt x="0" y="84636"/>
                  <a:pt x="84636" y="0"/>
                  <a:pt x="189039" y="0"/>
                </a:cubicBezTo>
                <a:lnTo>
                  <a:pt x="1213434" y="0"/>
                </a:lnTo>
                <a:cubicBezTo>
                  <a:pt x="1317837" y="0"/>
                  <a:pt x="1402473" y="84636"/>
                  <a:pt x="1402473" y="189039"/>
                </a:cubicBezTo>
                <a:lnTo>
                  <a:pt x="1402473" y="945171"/>
                </a:lnTo>
                <a:cubicBezTo>
                  <a:pt x="1402473" y="1049574"/>
                  <a:pt x="1317837" y="1134210"/>
                  <a:pt x="1213434" y="1134210"/>
                </a:cubicBezTo>
                <a:lnTo>
                  <a:pt x="189039" y="1134210"/>
                </a:lnTo>
                <a:cubicBezTo>
                  <a:pt x="84636" y="1134210"/>
                  <a:pt x="0" y="1049574"/>
                  <a:pt x="0" y="945171"/>
                </a:cubicBezTo>
                <a:lnTo>
                  <a:pt x="0" y="1890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168" tIns="106168" rIns="106168" bIns="106168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/>
              <a:t>Ad-hoc Cybersecurity Coordination Committee</a:t>
            </a:r>
          </a:p>
        </p:txBody>
      </p:sp>
      <p:sp>
        <p:nvSpPr>
          <p:cNvPr id="8" name="Freeform: Shape 49">
            <a:extLst>
              <a:ext uri="{FF2B5EF4-FFF2-40B4-BE49-F238E27FC236}">
                <a16:creationId xmlns:a16="http://schemas.microsoft.com/office/drawing/2014/main" id="{7F164CEA-B913-49DC-B182-A2E5F54E17C2}"/>
              </a:ext>
            </a:extLst>
          </p:cNvPr>
          <p:cNvSpPr/>
          <p:nvPr/>
        </p:nvSpPr>
        <p:spPr>
          <a:xfrm>
            <a:off x="3668376" y="2600097"/>
            <a:ext cx="723891" cy="560359"/>
          </a:xfrm>
          <a:custGeom>
            <a:avLst/>
            <a:gdLst>
              <a:gd name="connsiteX0" fmla="*/ 0 w 723891"/>
              <a:gd name="connsiteY0" fmla="*/ 93395 h 560358"/>
              <a:gd name="connsiteX1" fmla="*/ 93395 w 723891"/>
              <a:gd name="connsiteY1" fmla="*/ 0 h 560358"/>
              <a:gd name="connsiteX2" fmla="*/ 630496 w 723891"/>
              <a:gd name="connsiteY2" fmla="*/ 0 h 560358"/>
              <a:gd name="connsiteX3" fmla="*/ 723891 w 723891"/>
              <a:gd name="connsiteY3" fmla="*/ 93395 h 560358"/>
              <a:gd name="connsiteX4" fmla="*/ 723891 w 723891"/>
              <a:gd name="connsiteY4" fmla="*/ 466963 h 560358"/>
              <a:gd name="connsiteX5" fmla="*/ 630496 w 723891"/>
              <a:gd name="connsiteY5" fmla="*/ 560358 h 560358"/>
              <a:gd name="connsiteX6" fmla="*/ 93395 w 723891"/>
              <a:gd name="connsiteY6" fmla="*/ 560358 h 560358"/>
              <a:gd name="connsiteX7" fmla="*/ 0 w 723891"/>
              <a:gd name="connsiteY7" fmla="*/ 466963 h 560358"/>
              <a:gd name="connsiteX8" fmla="*/ 0 w 723891"/>
              <a:gd name="connsiteY8" fmla="*/ 93395 h 5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891" h="560358">
                <a:moveTo>
                  <a:pt x="0" y="93395"/>
                </a:moveTo>
                <a:cubicBezTo>
                  <a:pt x="0" y="41814"/>
                  <a:pt x="41814" y="0"/>
                  <a:pt x="93395" y="0"/>
                </a:cubicBezTo>
                <a:lnTo>
                  <a:pt x="630496" y="0"/>
                </a:lnTo>
                <a:cubicBezTo>
                  <a:pt x="682077" y="0"/>
                  <a:pt x="723891" y="41814"/>
                  <a:pt x="723891" y="93395"/>
                </a:cubicBezTo>
                <a:lnTo>
                  <a:pt x="723891" y="466963"/>
                </a:lnTo>
                <a:cubicBezTo>
                  <a:pt x="723891" y="518544"/>
                  <a:pt x="682077" y="560358"/>
                  <a:pt x="630496" y="560358"/>
                </a:cubicBezTo>
                <a:lnTo>
                  <a:pt x="93395" y="560358"/>
                </a:lnTo>
                <a:cubicBezTo>
                  <a:pt x="41814" y="560358"/>
                  <a:pt x="0" y="518544"/>
                  <a:pt x="0" y="466963"/>
                </a:cubicBezTo>
                <a:lnTo>
                  <a:pt x="0" y="93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155" tIns="78155" rIns="78155" bIns="7815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/>
              <a:t>ANC</a:t>
            </a: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C1881855-101E-4D85-9556-1C8A17C0A125}"/>
              </a:ext>
            </a:extLst>
          </p:cNvPr>
          <p:cNvSpPr/>
          <p:nvPr/>
        </p:nvSpPr>
        <p:spPr>
          <a:xfrm>
            <a:off x="7294895" y="2571638"/>
            <a:ext cx="695015" cy="561415"/>
          </a:xfrm>
          <a:custGeom>
            <a:avLst/>
            <a:gdLst>
              <a:gd name="connsiteX0" fmla="*/ 0 w 631832"/>
              <a:gd name="connsiteY0" fmla="*/ 93571 h 561415"/>
              <a:gd name="connsiteX1" fmla="*/ 93571 w 631832"/>
              <a:gd name="connsiteY1" fmla="*/ 0 h 561415"/>
              <a:gd name="connsiteX2" fmla="*/ 538261 w 631832"/>
              <a:gd name="connsiteY2" fmla="*/ 0 h 561415"/>
              <a:gd name="connsiteX3" fmla="*/ 631832 w 631832"/>
              <a:gd name="connsiteY3" fmla="*/ 93571 h 561415"/>
              <a:gd name="connsiteX4" fmla="*/ 631832 w 631832"/>
              <a:gd name="connsiteY4" fmla="*/ 467844 h 561415"/>
              <a:gd name="connsiteX5" fmla="*/ 538261 w 631832"/>
              <a:gd name="connsiteY5" fmla="*/ 561415 h 561415"/>
              <a:gd name="connsiteX6" fmla="*/ 93571 w 631832"/>
              <a:gd name="connsiteY6" fmla="*/ 561415 h 561415"/>
              <a:gd name="connsiteX7" fmla="*/ 0 w 631832"/>
              <a:gd name="connsiteY7" fmla="*/ 467844 h 561415"/>
              <a:gd name="connsiteX8" fmla="*/ 0 w 631832"/>
              <a:gd name="connsiteY8" fmla="*/ 93571 h 5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832" h="561415">
                <a:moveTo>
                  <a:pt x="0" y="93571"/>
                </a:moveTo>
                <a:cubicBezTo>
                  <a:pt x="0" y="41893"/>
                  <a:pt x="41893" y="0"/>
                  <a:pt x="93571" y="0"/>
                </a:cubicBezTo>
                <a:lnTo>
                  <a:pt x="538261" y="0"/>
                </a:lnTo>
                <a:cubicBezTo>
                  <a:pt x="589939" y="0"/>
                  <a:pt x="631832" y="41893"/>
                  <a:pt x="631832" y="93571"/>
                </a:cubicBezTo>
                <a:lnTo>
                  <a:pt x="631832" y="467844"/>
                </a:lnTo>
                <a:cubicBezTo>
                  <a:pt x="631832" y="519522"/>
                  <a:pt x="589939" y="561415"/>
                  <a:pt x="538261" y="561415"/>
                </a:cubicBezTo>
                <a:lnTo>
                  <a:pt x="93571" y="561415"/>
                </a:lnTo>
                <a:cubicBezTo>
                  <a:pt x="41893" y="561415"/>
                  <a:pt x="0" y="519522"/>
                  <a:pt x="0" y="467844"/>
                </a:cubicBezTo>
                <a:lnTo>
                  <a:pt x="0" y="935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07" tIns="78207" rIns="78207" bIns="78207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/>
              <a:t>ASC</a:t>
            </a:r>
          </a:p>
        </p:txBody>
      </p:sp>
      <p:sp>
        <p:nvSpPr>
          <p:cNvPr id="7" name="Freeform: Shape 36">
            <a:extLst>
              <a:ext uri="{FF2B5EF4-FFF2-40B4-BE49-F238E27FC236}">
                <a16:creationId xmlns:a16="http://schemas.microsoft.com/office/drawing/2014/main" id="{6A053ACF-5E7B-42FA-B1AF-092E84E08A7D}"/>
              </a:ext>
            </a:extLst>
          </p:cNvPr>
          <p:cNvSpPr/>
          <p:nvPr/>
        </p:nvSpPr>
        <p:spPr>
          <a:xfrm>
            <a:off x="8858715" y="2585915"/>
            <a:ext cx="723891" cy="560359"/>
          </a:xfrm>
          <a:custGeom>
            <a:avLst/>
            <a:gdLst>
              <a:gd name="connsiteX0" fmla="*/ 0 w 723891"/>
              <a:gd name="connsiteY0" fmla="*/ 93395 h 560358"/>
              <a:gd name="connsiteX1" fmla="*/ 93395 w 723891"/>
              <a:gd name="connsiteY1" fmla="*/ 0 h 560358"/>
              <a:gd name="connsiteX2" fmla="*/ 630496 w 723891"/>
              <a:gd name="connsiteY2" fmla="*/ 0 h 560358"/>
              <a:gd name="connsiteX3" fmla="*/ 723891 w 723891"/>
              <a:gd name="connsiteY3" fmla="*/ 93395 h 560358"/>
              <a:gd name="connsiteX4" fmla="*/ 723891 w 723891"/>
              <a:gd name="connsiteY4" fmla="*/ 466963 h 560358"/>
              <a:gd name="connsiteX5" fmla="*/ 630496 w 723891"/>
              <a:gd name="connsiteY5" fmla="*/ 560358 h 560358"/>
              <a:gd name="connsiteX6" fmla="*/ 93395 w 723891"/>
              <a:gd name="connsiteY6" fmla="*/ 560358 h 560358"/>
              <a:gd name="connsiteX7" fmla="*/ 0 w 723891"/>
              <a:gd name="connsiteY7" fmla="*/ 466963 h 560358"/>
              <a:gd name="connsiteX8" fmla="*/ 0 w 723891"/>
              <a:gd name="connsiteY8" fmla="*/ 93395 h 5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891" h="560358">
                <a:moveTo>
                  <a:pt x="0" y="93395"/>
                </a:moveTo>
                <a:cubicBezTo>
                  <a:pt x="0" y="41814"/>
                  <a:pt x="41814" y="0"/>
                  <a:pt x="93395" y="0"/>
                </a:cubicBezTo>
                <a:lnTo>
                  <a:pt x="630496" y="0"/>
                </a:lnTo>
                <a:cubicBezTo>
                  <a:pt x="682077" y="0"/>
                  <a:pt x="723891" y="41814"/>
                  <a:pt x="723891" y="93395"/>
                </a:cubicBezTo>
                <a:lnTo>
                  <a:pt x="723891" y="466963"/>
                </a:lnTo>
                <a:cubicBezTo>
                  <a:pt x="723891" y="518544"/>
                  <a:pt x="682077" y="560358"/>
                  <a:pt x="630496" y="560358"/>
                </a:cubicBezTo>
                <a:lnTo>
                  <a:pt x="93395" y="560358"/>
                </a:lnTo>
                <a:cubicBezTo>
                  <a:pt x="41814" y="560358"/>
                  <a:pt x="0" y="518544"/>
                  <a:pt x="0" y="466963"/>
                </a:cubicBezTo>
                <a:lnTo>
                  <a:pt x="0" y="933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155" tIns="78155" rIns="78155" bIns="7815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/>
              <a:t>ATC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0D047CC-1D2A-86C1-717A-0B458F31A4BD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/>
                </a:solidFill>
              </a:rPr>
              <a:t>Governance Structure to Address Aviation Cybersecurity in ICAO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3827E-7 L -0.08941 -0.190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9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608 -0.09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3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538FFCFF-21D7-0785-C4B5-DAF76BF547A7}"/>
              </a:ext>
            </a:extLst>
          </p:cNvPr>
          <p:cNvGrpSpPr/>
          <p:nvPr/>
        </p:nvGrpSpPr>
        <p:grpSpPr>
          <a:xfrm>
            <a:off x="5494880" y="600812"/>
            <a:ext cx="6499895" cy="6205286"/>
            <a:chOff x="4901512" y="99321"/>
            <a:chExt cx="6858001" cy="685799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66E9940-8B72-2CF6-C258-8B5D38C3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512" y="99321"/>
              <a:ext cx="6858001" cy="6857996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F81EAA8-DEF1-2EED-9C9B-B4F396D6831D}"/>
                </a:ext>
              </a:extLst>
            </p:cNvPr>
            <p:cNvSpPr txBox="1"/>
            <p:nvPr/>
          </p:nvSpPr>
          <p:spPr>
            <a:xfrm>
              <a:off x="8678782" y="2093836"/>
              <a:ext cx="98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CYSECP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9E1B2A3-3DE6-B0FE-1A29-CA1A87C06069}"/>
                </a:ext>
              </a:extLst>
            </p:cNvPr>
            <p:cNvSpPr txBox="1"/>
            <p:nvPr/>
          </p:nvSpPr>
          <p:spPr>
            <a:xfrm>
              <a:off x="10689350" y="1909169"/>
              <a:ext cx="57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TFP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4B0FAD5-D1F2-06D5-3C72-F98108051D50}"/>
                </a:ext>
              </a:extLst>
            </p:cNvPr>
            <p:cNvSpPr txBox="1"/>
            <p:nvPr/>
          </p:nvSpPr>
          <p:spPr>
            <a:xfrm>
              <a:off x="9786334" y="1884106"/>
              <a:ext cx="98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AVSECP</a:t>
              </a:r>
            </a:p>
          </p:txBody>
        </p:sp>
      </p:grpSp>
      <p:sp>
        <p:nvSpPr>
          <p:cNvPr id="31" name="Freeform: Shape 28">
            <a:extLst>
              <a:ext uri="{FF2B5EF4-FFF2-40B4-BE49-F238E27FC236}">
                <a16:creationId xmlns:a16="http://schemas.microsoft.com/office/drawing/2014/main" id="{00D48C22-8D36-4A27-9902-A7CA31082D00}"/>
              </a:ext>
            </a:extLst>
          </p:cNvPr>
          <p:cNvSpPr/>
          <p:nvPr/>
        </p:nvSpPr>
        <p:spPr>
          <a:xfrm>
            <a:off x="389283" y="1737951"/>
            <a:ext cx="5455613" cy="347839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168" tIns="106168" rIns="106168" bIns="106168" numCol="1" spcCol="1270" anchor="ctr" anchorCtr="0">
            <a:noAutofit/>
          </a:bodyPr>
          <a:lstStyle/>
          <a:p>
            <a:pPr marL="342900" indent="-342900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4A4"/>
                </a:solidFill>
              </a:rPr>
              <a:t>One Member of Each of the Council’s Aviation Security Committee (ASC), Air Transport Committee (ATC).</a:t>
            </a:r>
          </a:p>
          <a:p>
            <a:pPr marL="342900" indent="-342900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4A4"/>
                </a:solidFill>
              </a:rPr>
              <a:t>One Member from the Air Navigation Commission (ANC).</a:t>
            </a:r>
          </a:p>
          <a:p>
            <a:pPr marL="342900" indent="-342900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4A4"/>
                </a:solidFill>
              </a:rPr>
              <a:t>One Member of Each ICAO Expert Group Regularly Addressing cybersecurity in its Work Programme (ATMRPP, AVSECP, CP, CYSECP, FALP, IMP, NSP, PTLP, RPASP, TFP)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76D2D-B112-B600-3CE9-B7D05985C6BA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accent3"/>
                </a:solidFill>
              </a:rPr>
              <a:t>ICAO Council’s Ad-Hoc Cybersecurity Coordination Committee (AHCCC)</a:t>
            </a:r>
            <a:endParaRPr lang="en-CA" sz="3100" dirty="0">
              <a:solidFill>
                <a:schemeClr val="accent3"/>
              </a:solidFill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BB94FF79-F9C0-0D38-3FF2-B3E9223E0E20}"/>
              </a:ext>
            </a:extLst>
          </p:cNvPr>
          <p:cNvSpPr txBox="1"/>
          <p:nvPr/>
        </p:nvSpPr>
        <p:spPr>
          <a:xfrm>
            <a:off x="6895394" y="1927400"/>
            <a:ext cx="7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FALP</a:t>
            </a: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53CD942C-589C-43F3-1603-38FD266A9BB0}"/>
              </a:ext>
            </a:extLst>
          </p:cNvPr>
          <p:cNvSpPr txBox="1"/>
          <p:nvPr/>
        </p:nvSpPr>
        <p:spPr>
          <a:xfrm>
            <a:off x="9542447" y="1553285"/>
            <a:ext cx="7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IMP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D7DD4838-E47F-49D6-7CB3-49B95C1D2CB2}"/>
              </a:ext>
            </a:extLst>
          </p:cNvPr>
          <p:cNvSpPr txBox="1"/>
          <p:nvPr/>
        </p:nvSpPr>
        <p:spPr>
          <a:xfrm>
            <a:off x="6378945" y="1960816"/>
            <a:ext cx="54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7C27D136-9A16-9DC3-71B5-4B2B15A6CE26}"/>
              </a:ext>
            </a:extLst>
          </p:cNvPr>
          <p:cNvSpPr txBox="1"/>
          <p:nvPr/>
        </p:nvSpPr>
        <p:spPr>
          <a:xfrm>
            <a:off x="7702345" y="1960816"/>
            <a:ext cx="106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ATMRPP</a:t>
            </a: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3D36536F-B128-5FBF-DF4A-94EAD2B52056}"/>
              </a:ext>
            </a:extLst>
          </p:cNvPr>
          <p:cNvSpPr txBox="1"/>
          <p:nvPr/>
        </p:nvSpPr>
        <p:spPr>
          <a:xfrm>
            <a:off x="7342220" y="2479348"/>
            <a:ext cx="93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RPASP</a:t>
            </a:r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2AAF1398-26CC-1995-34FD-283E90005871}"/>
              </a:ext>
            </a:extLst>
          </p:cNvPr>
          <p:cNvSpPr txBox="1"/>
          <p:nvPr/>
        </p:nvSpPr>
        <p:spPr>
          <a:xfrm>
            <a:off x="8413521" y="2483082"/>
            <a:ext cx="7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NSP</a:t>
            </a: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C3166263-8386-60C6-04AB-08728BDB478E}"/>
              </a:ext>
            </a:extLst>
          </p:cNvPr>
          <p:cNvSpPr txBox="1"/>
          <p:nvPr/>
        </p:nvSpPr>
        <p:spPr>
          <a:xfrm>
            <a:off x="6615476" y="2549911"/>
            <a:ext cx="68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PTLP</a:t>
            </a:r>
          </a:p>
        </p:txBody>
      </p:sp>
    </p:spTree>
    <p:extLst>
      <p:ext uri="{BB962C8B-B14F-4D97-AF65-F5344CB8AC3E}">
        <p14:creationId xmlns:p14="http://schemas.microsoft.com/office/powerpoint/2010/main" val="408443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B0D047CC-1D2A-86C1-717A-0B458F31A4BD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/>
                </a:solidFill>
              </a:rPr>
              <a:t>AHCCC – Terms of Reference</a:t>
            </a:r>
            <a:endParaRPr lang="en-CA" sz="32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04FDDF-9E00-3491-3292-AF375A01761A}"/>
              </a:ext>
            </a:extLst>
          </p:cNvPr>
          <p:cNvGraphicFramePr/>
          <p:nvPr>
            <p:extLst/>
          </p:nvPr>
        </p:nvGraphicFramePr>
        <p:xfrm>
          <a:off x="154218" y="2724131"/>
          <a:ext cx="11877141" cy="409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FF4BBA78-C615-A1C4-0173-1938C6D49CD3}"/>
              </a:ext>
            </a:extLst>
          </p:cNvPr>
          <p:cNvSpPr/>
          <p:nvPr/>
        </p:nvSpPr>
        <p:spPr>
          <a:xfrm>
            <a:off x="273516" y="1050327"/>
            <a:ext cx="11650133" cy="1544595"/>
          </a:xfrm>
          <a:prstGeom prst="roundRect">
            <a:avLst/>
          </a:prstGeom>
          <a:solidFill>
            <a:srgbClr val="0054A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AHCCC is a Technical Coordinating Committee of the Council established to </a:t>
            </a:r>
            <a:r>
              <a:rPr lang="en-GB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coordinate aviation cybersecurity-related work across ICAO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It serves as the main advisory body of the Council on all aviation cybersecurity matters.</a:t>
            </a:r>
          </a:p>
          <a:p>
            <a:pPr algn="just"/>
            <a:r>
              <a:rPr lang="en-GB" sz="2000" dirty="0">
                <a:cs typeface="Times New Roman" panose="02020603050405020304" pitchFamily="18" charset="0"/>
              </a:rPr>
              <a:t>Working Closely with the ASC, ATC, and ANC, the AHCCC shall: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6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B0D047CC-1D2A-86C1-717A-0B458F31A4BD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/>
                </a:solidFill>
              </a:rPr>
              <a:t>ICAO Cybersecurity Panel – At a Glance</a:t>
            </a:r>
            <a:endParaRPr lang="en-CA" sz="3200" dirty="0">
              <a:solidFill>
                <a:schemeClr val="accent3"/>
              </a:solidFill>
            </a:endParaRP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2A3FB56D-718E-B0EE-5B9B-9223555B2DF8}"/>
              </a:ext>
            </a:extLst>
          </p:cNvPr>
          <p:cNvSpPr txBox="1"/>
          <p:nvPr/>
        </p:nvSpPr>
        <p:spPr>
          <a:xfrm>
            <a:off x="4087906" y="239534"/>
            <a:ext cx="147777" cy="2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AA62F0-0F8B-9CB7-59AE-1210366B02BC}"/>
              </a:ext>
            </a:extLst>
          </p:cNvPr>
          <p:cNvGrpSpPr/>
          <p:nvPr/>
        </p:nvGrpSpPr>
        <p:grpSpPr>
          <a:xfrm>
            <a:off x="1001476" y="2429944"/>
            <a:ext cx="5700779" cy="2850280"/>
            <a:chOff x="425786" y="2625487"/>
            <a:chExt cx="5700779" cy="2850280"/>
          </a:xfrm>
        </p:grpSpPr>
        <p:pic>
          <p:nvPicPr>
            <p:cNvPr id="39" name="Picture 38" descr="A picture containing object&#10;&#10;Description generated with high confidence">
              <a:extLst>
                <a:ext uri="{FF2B5EF4-FFF2-40B4-BE49-F238E27FC236}">
                  <a16:creationId xmlns:a16="http://schemas.microsoft.com/office/drawing/2014/main" id="{884DFAD1-205F-1B4C-1EDA-48EA668B3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596" y="2823197"/>
              <a:ext cx="4251969" cy="226771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F7A7EB3-26F7-54F5-0A00-967E70B2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814" y="3629663"/>
              <a:ext cx="4251969" cy="704089"/>
            </a:xfrm>
            <a:prstGeom prst="rect">
              <a:avLst/>
            </a:prstGeom>
          </p:spPr>
        </p:pic>
        <p:pic>
          <p:nvPicPr>
            <p:cNvPr id="41" name="Picture 40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45C76477-CA7D-732C-8FD2-8FE7DB7F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786" y="3029540"/>
              <a:ext cx="4251969" cy="2157988"/>
            </a:xfrm>
            <a:prstGeom prst="rect">
              <a:avLst/>
            </a:prstGeom>
          </p:spPr>
        </p:pic>
        <p:pic>
          <p:nvPicPr>
            <p:cNvPr id="42" name="Picture 41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1E4B7A56-8A99-3E6C-D230-FDA29EBF3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8459" y="3134898"/>
              <a:ext cx="4251969" cy="2340869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ED1225E-BC54-CC4F-89B6-1D4287BE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2656" y="2625487"/>
              <a:ext cx="4251969" cy="247802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6D2F79-945C-61C0-16CA-CFC5782AD36D}"/>
              </a:ext>
            </a:extLst>
          </p:cNvPr>
          <p:cNvGrpSpPr/>
          <p:nvPr/>
        </p:nvGrpSpPr>
        <p:grpSpPr>
          <a:xfrm>
            <a:off x="6472551" y="5369071"/>
            <a:ext cx="5589626" cy="1374988"/>
            <a:chOff x="6472551" y="5010719"/>
            <a:chExt cx="5589626" cy="1374988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CCDC431-6AE9-461F-B813-9AB08A65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551" y="5010719"/>
              <a:ext cx="5589626" cy="1374988"/>
            </a:xfrm>
            <a:custGeom>
              <a:avLst/>
              <a:gdLst>
                <a:gd name="T0" fmla="*/ 0 w 3181"/>
                <a:gd name="T1" fmla="*/ 926 h 926"/>
                <a:gd name="T2" fmla="*/ 323 w 3181"/>
                <a:gd name="T3" fmla="*/ 0 h 926"/>
                <a:gd name="T4" fmla="*/ 2850 w 3181"/>
                <a:gd name="T5" fmla="*/ 10 h 926"/>
                <a:gd name="T6" fmla="*/ 3181 w 3181"/>
                <a:gd name="T7" fmla="*/ 919 h 926"/>
                <a:gd name="T8" fmla="*/ 0 w 3181"/>
                <a:gd name="T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1" h="926">
                  <a:moveTo>
                    <a:pt x="0" y="926"/>
                  </a:moveTo>
                  <a:lnTo>
                    <a:pt x="323" y="0"/>
                  </a:lnTo>
                  <a:lnTo>
                    <a:pt x="2850" y="10"/>
                  </a:lnTo>
                  <a:lnTo>
                    <a:pt x="3181" y="919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D7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51589C15-DDD1-124B-AE7A-42A8DF951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144" y="5706065"/>
              <a:ext cx="132053" cy="607563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A7D7E1D3-5FA7-FD51-EB8E-4FF4BEA13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145" y="5140201"/>
              <a:ext cx="123281" cy="46217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BE7446-AC6B-B964-6D73-DFFCE4C0B9E6}"/>
                </a:ext>
              </a:extLst>
            </p:cNvPr>
            <p:cNvSpPr txBox="1"/>
            <p:nvPr/>
          </p:nvSpPr>
          <p:spPr>
            <a:xfrm>
              <a:off x="6865055" y="5280224"/>
              <a:ext cx="4874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March 2021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Council approves new governance structure to address aviation cybersecurity in ICAO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7665CC-503E-0067-EC3F-D059D7854148}"/>
              </a:ext>
            </a:extLst>
          </p:cNvPr>
          <p:cNvGrpSpPr/>
          <p:nvPr/>
        </p:nvGrpSpPr>
        <p:grpSpPr>
          <a:xfrm>
            <a:off x="7029967" y="4218849"/>
            <a:ext cx="4459314" cy="1176016"/>
            <a:chOff x="7029967" y="3860497"/>
            <a:chExt cx="4459314" cy="1176016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DA6808E7-80F9-B09F-F8CD-12F546BF2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967" y="3860497"/>
              <a:ext cx="4459314" cy="1176016"/>
            </a:xfrm>
            <a:custGeom>
              <a:avLst/>
              <a:gdLst>
                <a:gd name="T0" fmla="*/ 0 w 2521"/>
                <a:gd name="T1" fmla="*/ 792 h 792"/>
                <a:gd name="T2" fmla="*/ 254 w 2521"/>
                <a:gd name="T3" fmla="*/ 0 h 792"/>
                <a:gd name="T4" fmla="*/ 2262 w 2521"/>
                <a:gd name="T5" fmla="*/ 10 h 792"/>
                <a:gd name="T6" fmla="*/ 2521 w 2521"/>
                <a:gd name="T7" fmla="*/ 787 h 792"/>
                <a:gd name="T8" fmla="*/ 0 w 2521"/>
                <a:gd name="T9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1" h="792">
                  <a:moveTo>
                    <a:pt x="0" y="792"/>
                  </a:moveTo>
                  <a:lnTo>
                    <a:pt x="254" y="0"/>
                  </a:lnTo>
                  <a:lnTo>
                    <a:pt x="2262" y="10"/>
                  </a:lnTo>
                  <a:lnTo>
                    <a:pt x="2521" y="787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99F0399B-B571-F391-30EE-78E3629B7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144" y="4566319"/>
              <a:ext cx="129610" cy="3266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C4672D76-0538-78A0-2B35-F59988C02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447" y="3939624"/>
              <a:ext cx="103338" cy="296974"/>
            </a:xfrm>
            <a:custGeom>
              <a:avLst/>
              <a:gdLst>
                <a:gd name="T0" fmla="*/ 3 w 59"/>
                <a:gd name="T1" fmla="*/ 0 h 200"/>
                <a:gd name="T2" fmla="*/ 51 w 59"/>
                <a:gd name="T3" fmla="*/ 0 h 200"/>
                <a:gd name="T4" fmla="*/ 59 w 59"/>
                <a:gd name="T5" fmla="*/ 200 h 200"/>
                <a:gd name="T6" fmla="*/ 0 w 59"/>
                <a:gd name="T7" fmla="*/ 200 h 200"/>
                <a:gd name="T8" fmla="*/ 3 w 5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00">
                  <a:moveTo>
                    <a:pt x="3" y="0"/>
                  </a:moveTo>
                  <a:lnTo>
                    <a:pt x="51" y="0"/>
                  </a:lnTo>
                  <a:lnTo>
                    <a:pt x="59" y="200"/>
                  </a:lnTo>
                  <a:lnTo>
                    <a:pt x="0" y="20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43A96C-0029-7A40-71AC-E219112AE7A4}"/>
                </a:ext>
              </a:extLst>
            </p:cNvPr>
            <p:cNvSpPr txBox="1"/>
            <p:nvPr/>
          </p:nvSpPr>
          <p:spPr>
            <a:xfrm>
              <a:off x="7361434" y="4117325"/>
              <a:ext cx="3791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October 2021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ASC approves establishment of the CYSECP and its </a:t>
              </a:r>
              <a:r>
                <a:rPr lang="en-US" sz="1600" b="1" dirty="0" err="1">
                  <a:solidFill>
                    <a:schemeClr val="bg1"/>
                  </a:solidFill>
                </a:rPr>
                <a:t>ToR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648F315-CB00-FBE3-5E55-33F6B5DF5A61}"/>
              </a:ext>
            </a:extLst>
          </p:cNvPr>
          <p:cNvGrpSpPr/>
          <p:nvPr/>
        </p:nvGrpSpPr>
        <p:grpSpPr>
          <a:xfrm>
            <a:off x="7478995" y="3107360"/>
            <a:ext cx="3561257" cy="1125531"/>
            <a:chOff x="7478995" y="2749008"/>
            <a:chExt cx="3561257" cy="112553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D8B105-8EBA-9331-7280-A04B2DAA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995" y="2749008"/>
              <a:ext cx="3561257" cy="1125531"/>
            </a:xfrm>
            <a:custGeom>
              <a:avLst/>
              <a:gdLst>
                <a:gd name="T0" fmla="*/ 0 w 2019"/>
                <a:gd name="T1" fmla="*/ 755 h 758"/>
                <a:gd name="T2" fmla="*/ 247 w 2019"/>
                <a:gd name="T3" fmla="*/ 0 h 758"/>
                <a:gd name="T4" fmla="*/ 1777 w 2019"/>
                <a:gd name="T5" fmla="*/ 0 h 758"/>
                <a:gd name="T6" fmla="*/ 2019 w 2019"/>
                <a:gd name="T7" fmla="*/ 758 h 758"/>
                <a:gd name="T8" fmla="*/ 0 w 2019"/>
                <a:gd name="T9" fmla="*/ 755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9" h="758">
                  <a:moveTo>
                    <a:pt x="0" y="755"/>
                  </a:moveTo>
                  <a:lnTo>
                    <a:pt x="247" y="0"/>
                  </a:lnTo>
                  <a:lnTo>
                    <a:pt x="1777" y="0"/>
                  </a:lnTo>
                  <a:lnTo>
                    <a:pt x="2019" y="758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rgbClr val="1CC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F64F8D79-C191-F5E0-2892-018419153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699" y="3443503"/>
              <a:ext cx="103231" cy="313307"/>
            </a:xfrm>
            <a:custGeom>
              <a:avLst/>
              <a:gdLst>
                <a:gd name="T0" fmla="*/ 3 w 59"/>
                <a:gd name="T1" fmla="*/ 0 h 211"/>
                <a:gd name="T2" fmla="*/ 51 w 59"/>
                <a:gd name="T3" fmla="*/ 0 h 211"/>
                <a:gd name="T4" fmla="*/ 59 w 59"/>
                <a:gd name="T5" fmla="*/ 211 h 211"/>
                <a:gd name="T6" fmla="*/ 0 w 59"/>
                <a:gd name="T7" fmla="*/ 211 h 211"/>
                <a:gd name="T8" fmla="*/ 3 w 59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11">
                  <a:moveTo>
                    <a:pt x="3" y="0"/>
                  </a:moveTo>
                  <a:lnTo>
                    <a:pt x="51" y="0"/>
                  </a:lnTo>
                  <a:lnTo>
                    <a:pt x="59" y="211"/>
                  </a:lnTo>
                  <a:lnTo>
                    <a:pt x="0" y="2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435CA023-2BF1-766C-F670-7F88F18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447" y="2809888"/>
              <a:ext cx="76986" cy="475158"/>
            </a:xfrm>
            <a:custGeom>
              <a:avLst/>
              <a:gdLst>
                <a:gd name="T0" fmla="*/ 0 w 44"/>
                <a:gd name="T1" fmla="*/ 0 h 320"/>
                <a:gd name="T2" fmla="*/ 39 w 44"/>
                <a:gd name="T3" fmla="*/ 0 h 320"/>
                <a:gd name="T4" fmla="*/ 44 w 44"/>
                <a:gd name="T5" fmla="*/ 320 h 320"/>
                <a:gd name="T6" fmla="*/ 0 w 44"/>
                <a:gd name="T7" fmla="*/ 320 h 320"/>
                <a:gd name="T8" fmla="*/ 0 w 44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0">
                  <a:moveTo>
                    <a:pt x="0" y="0"/>
                  </a:moveTo>
                  <a:lnTo>
                    <a:pt x="39" y="0"/>
                  </a:lnTo>
                  <a:lnTo>
                    <a:pt x="44" y="320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AA24A15-9203-1705-8C0F-F07CCCCA5CB6}"/>
                </a:ext>
              </a:extLst>
            </p:cNvPr>
            <p:cNvSpPr txBox="1"/>
            <p:nvPr/>
          </p:nvSpPr>
          <p:spPr>
            <a:xfrm>
              <a:off x="7677161" y="3138598"/>
              <a:ext cx="31711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March 2022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ASC approves CYSECP membership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9BEDBB-4C5B-C584-75F5-33A2EF0EFFE1}"/>
              </a:ext>
            </a:extLst>
          </p:cNvPr>
          <p:cNvGrpSpPr/>
          <p:nvPr/>
        </p:nvGrpSpPr>
        <p:grpSpPr>
          <a:xfrm>
            <a:off x="7908891" y="1493433"/>
            <a:ext cx="2703320" cy="1622963"/>
            <a:chOff x="7896534" y="1135081"/>
            <a:chExt cx="2703320" cy="162296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E046AEA5-5028-5CD7-3103-A43204DFF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534" y="1135081"/>
              <a:ext cx="2703320" cy="1622963"/>
            </a:xfrm>
            <a:custGeom>
              <a:avLst/>
              <a:gdLst>
                <a:gd name="T0" fmla="*/ 0 w 1552"/>
                <a:gd name="T1" fmla="*/ 1093 h 1093"/>
                <a:gd name="T2" fmla="*/ 1552 w 1552"/>
                <a:gd name="T3" fmla="*/ 1093 h 1093"/>
                <a:gd name="T4" fmla="*/ 1183 w 1552"/>
                <a:gd name="T5" fmla="*/ 17 h 1093"/>
                <a:gd name="T6" fmla="*/ 349 w 1552"/>
                <a:gd name="T7" fmla="*/ 0 h 1093"/>
                <a:gd name="T8" fmla="*/ 0 w 1552"/>
                <a:gd name="T9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093">
                  <a:moveTo>
                    <a:pt x="0" y="1093"/>
                  </a:moveTo>
                  <a:lnTo>
                    <a:pt x="1552" y="1093"/>
                  </a:lnTo>
                  <a:lnTo>
                    <a:pt x="1183" y="17"/>
                  </a:lnTo>
                  <a:lnTo>
                    <a:pt x="349" y="0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5A25D7FD-ABDD-6624-4AE3-CE65F000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6386" y="2316911"/>
              <a:ext cx="55739" cy="286581"/>
            </a:xfrm>
            <a:custGeom>
              <a:avLst/>
              <a:gdLst>
                <a:gd name="T0" fmla="*/ 0 w 32"/>
                <a:gd name="T1" fmla="*/ 193 h 193"/>
                <a:gd name="T2" fmla="*/ 32 w 32"/>
                <a:gd name="T3" fmla="*/ 193 h 193"/>
                <a:gd name="T4" fmla="*/ 25 w 32"/>
                <a:gd name="T5" fmla="*/ 0 h 193"/>
                <a:gd name="T6" fmla="*/ 5 w 32"/>
                <a:gd name="T7" fmla="*/ 0 h 193"/>
                <a:gd name="T8" fmla="*/ 0 w 32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3">
                  <a:moveTo>
                    <a:pt x="0" y="193"/>
                  </a:moveTo>
                  <a:lnTo>
                    <a:pt x="32" y="19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D3EB2DA8-CFC4-A40B-185D-3D099661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904" y="2030331"/>
              <a:ext cx="47030" cy="193033"/>
            </a:xfrm>
            <a:custGeom>
              <a:avLst/>
              <a:gdLst>
                <a:gd name="T0" fmla="*/ 0 w 27"/>
                <a:gd name="T1" fmla="*/ 130 h 130"/>
                <a:gd name="T2" fmla="*/ 27 w 27"/>
                <a:gd name="T3" fmla="*/ 130 h 130"/>
                <a:gd name="T4" fmla="*/ 22 w 27"/>
                <a:gd name="T5" fmla="*/ 0 h 130"/>
                <a:gd name="T6" fmla="*/ 5 w 27"/>
                <a:gd name="T7" fmla="*/ 0 h 130"/>
                <a:gd name="T8" fmla="*/ 0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0" y="130"/>
                  </a:moveTo>
                  <a:lnTo>
                    <a:pt x="27" y="130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7B970-265E-6540-8571-1B52A272BBE2}"/>
                </a:ext>
              </a:extLst>
            </p:cNvPr>
            <p:cNvSpPr txBox="1"/>
            <p:nvPr/>
          </p:nvSpPr>
          <p:spPr>
            <a:xfrm>
              <a:off x="8021721" y="2009367"/>
              <a:ext cx="2565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0054A4"/>
                  </a:solidFill>
                </a:rPr>
                <a:t>May 2022</a:t>
              </a:r>
            </a:p>
            <a:p>
              <a:pPr algn="ctr"/>
              <a:r>
                <a:rPr lang="en-US" sz="1600" b="1" dirty="0">
                  <a:solidFill>
                    <a:srgbClr val="0054A4"/>
                  </a:solidFill>
                </a:rPr>
                <a:t>First Meeting of the CYSECP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745E6C6-8598-FAA3-61B1-01FE69B21F18}"/>
              </a:ext>
            </a:extLst>
          </p:cNvPr>
          <p:cNvSpPr txBox="1"/>
          <p:nvPr/>
        </p:nvSpPr>
        <p:spPr>
          <a:xfrm>
            <a:off x="686654" y="2088454"/>
            <a:ext cx="1433689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4A4"/>
                </a:solidFill>
              </a:rPr>
              <a:t>32 Members</a:t>
            </a:r>
            <a:endParaRPr lang="en-CA" dirty="0">
              <a:solidFill>
                <a:srgbClr val="0054A4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8455F4-55DD-B791-0958-992446AC893A}"/>
              </a:ext>
            </a:extLst>
          </p:cNvPr>
          <p:cNvSpPr txBox="1"/>
          <p:nvPr/>
        </p:nvSpPr>
        <p:spPr>
          <a:xfrm>
            <a:off x="380656" y="4102559"/>
            <a:ext cx="1433689" cy="923330"/>
          </a:xfrm>
          <a:prstGeom prst="rect">
            <a:avLst/>
          </a:prstGeom>
          <a:noFill/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4A4"/>
                </a:solidFill>
              </a:rPr>
              <a:t>Adequate Geographical Distribution</a:t>
            </a:r>
            <a:endParaRPr lang="en-CA" dirty="0">
              <a:solidFill>
                <a:srgbClr val="0054A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DCA621-A820-3F70-8406-7E50F1F74CA1}"/>
              </a:ext>
            </a:extLst>
          </p:cNvPr>
          <p:cNvSpPr txBox="1"/>
          <p:nvPr/>
        </p:nvSpPr>
        <p:spPr>
          <a:xfrm>
            <a:off x="3288611" y="4923917"/>
            <a:ext cx="1917736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4A4"/>
                </a:solidFill>
              </a:rPr>
              <a:t>~40/60% Gender Distribution </a:t>
            </a:r>
          </a:p>
          <a:p>
            <a:pPr algn="ctr"/>
            <a:r>
              <a:rPr lang="en-US" sz="1600" i="1" dirty="0">
                <a:solidFill>
                  <a:srgbClr val="0054A4"/>
                </a:solidFill>
              </a:rPr>
              <a:t>(at establishment)</a:t>
            </a:r>
            <a:endParaRPr lang="en-CA" sz="1600" i="1" dirty="0">
              <a:solidFill>
                <a:srgbClr val="0054A4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E369DB-030F-C0AD-4854-99D853446DE7}"/>
              </a:ext>
            </a:extLst>
          </p:cNvPr>
          <p:cNvSpPr txBox="1"/>
          <p:nvPr/>
        </p:nvSpPr>
        <p:spPr>
          <a:xfrm>
            <a:off x="5658309" y="2244456"/>
            <a:ext cx="1613303" cy="14773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4A4"/>
                </a:solidFill>
              </a:rPr>
              <a:t>18 International Organizations and Industry Observers</a:t>
            </a:r>
            <a:endParaRPr lang="en-CA" dirty="0">
              <a:solidFill>
                <a:srgbClr val="0054A4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0F724F-5143-6B03-9A99-D87AE09632FE}"/>
              </a:ext>
            </a:extLst>
          </p:cNvPr>
          <p:cNvSpPr txBox="1"/>
          <p:nvPr/>
        </p:nvSpPr>
        <p:spPr>
          <a:xfrm>
            <a:off x="2958416" y="1960307"/>
            <a:ext cx="1433689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4A4"/>
                </a:solidFill>
              </a:rPr>
              <a:t>More than 50 State Observers</a:t>
            </a:r>
            <a:endParaRPr lang="en-CA" dirty="0">
              <a:solidFill>
                <a:srgbClr val="0054A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9FA40C-F8C4-AAFB-114B-359BD98D933C}"/>
              </a:ext>
            </a:extLst>
          </p:cNvPr>
          <p:cNvGrpSpPr/>
          <p:nvPr/>
        </p:nvGrpSpPr>
        <p:grpSpPr>
          <a:xfrm>
            <a:off x="8184104" y="767565"/>
            <a:ext cx="2059648" cy="1493221"/>
            <a:chOff x="8184103" y="767565"/>
            <a:chExt cx="2142609" cy="1493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61FEE6-D6CF-C281-ECA9-8843F875A51C}"/>
                </a:ext>
              </a:extLst>
            </p:cNvPr>
            <p:cNvGrpSpPr/>
            <p:nvPr/>
          </p:nvGrpSpPr>
          <p:grpSpPr>
            <a:xfrm>
              <a:off x="8184103" y="767565"/>
              <a:ext cx="2142609" cy="1449801"/>
              <a:chOff x="8160575" y="917918"/>
              <a:chExt cx="2142609" cy="1449801"/>
            </a:xfrm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1679B4B4-9912-1B32-7F34-EF1DD5FAB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2450" y="917918"/>
                <a:ext cx="2090734" cy="1449801"/>
              </a:xfrm>
              <a:custGeom>
                <a:avLst/>
                <a:gdLst>
                  <a:gd name="T0" fmla="*/ 0 w 1552"/>
                  <a:gd name="T1" fmla="*/ 1093 h 1093"/>
                  <a:gd name="T2" fmla="*/ 1552 w 1552"/>
                  <a:gd name="T3" fmla="*/ 1093 h 1093"/>
                  <a:gd name="T4" fmla="*/ 1183 w 1552"/>
                  <a:gd name="T5" fmla="*/ 17 h 1093"/>
                  <a:gd name="T6" fmla="*/ 349 w 1552"/>
                  <a:gd name="T7" fmla="*/ 0 h 1093"/>
                  <a:gd name="T8" fmla="*/ 0 w 1552"/>
                  <a:gd name="T9" fmla="*/ 109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2" h="1093">
                    <a:moveTo>
                      <a:pt x="0" y="1093"/>
                    </a:moveTo>
                    <a:lnTo>
                      <a:pt x="1552" y="1093"/>
                    </a:lnTo>
                    <a:lnTo>
                      <a:pt x="1183" y="17"/>
                    </a:lnTo>
                    <a:lnTo>
                      <a:pt x="349" y="0"/>
                    </a:lnTo>
                    <a:lnTo>
                      <a:pt x="0" y="109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A365A8-4F67-E42F-D15E-10CE66371AE4}"/>
                  </a:ext>
                </a:extLst>
              </p:cNvPr>
              <p:cNvSpPr txBox="1"/>
              <p:nvPr/>
            </p:nvSpPr>
            <p:spPr>
              <a:xfrm>
                <a:off x="8160575" y="1460539"/>
                <a:ext cx="20907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u="sng" dirty="0">
                    <a:solidFill>
                      <a:srgbClr val="0054A4"/>
                    </a:solidFill>
                  </a:rPr>
                  <a:t>June 2023</a:t>
                </a:r>
              </a:p>
              <a:p>
                <a:pPr algn="ctr"/>
                <a:r>
                  <a:rPr lang="en-US" sz="1600" b="1" dirty="0">
                    <a:solidFill>
                      <a:srgbClr val="0054A4"/>
                    </a:solidFill>
                  </a:rPr>
                  <a:t>Second Meeting </a:t>
                </a:r>
              </a:p>
              <a:p>
                <a:pPr algn="ctr"/>
                <a:r>
                  <a:rPr lang="en-US" sz="1600" b="1" dirty="0">
                    <a:solidFill>
                      <a:srgbClr val="0054A4"/>
                    </a:solidFill>
                  </a:rPr>
                  <a:t>of the CYSECP</a:t>
                </a:r>
              </a:p>
            </p:txBody>
          </p:sp>
        </p:grp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39BD52FE-900B-789E-8207-BF4B2EEC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351" y="1242219"/>
              <a:ext cx="45419" cy="256004"/>
            </a:xfrm>
            <a:custGeom>
              <a:avLst/>
              <a:gdLst>
                <a:gd name="T0" fmla="*/ 0 w 32"/>
                <a:gd name="T1" fmla="*/ 193 h 193"/>
                <a:gd name="T2" fmla="*/ 32 w 32"/>
                <a:gd name="T3" fmla="*/ 193 h 193"/>
                <a:gd name="T4" fmla="*/ 25 w 32"/>
                <a:gd name="T5" fmla="*/ 0 h 193"/>
                <a:gd name="T6" fmla="*/ 5 w 32"/>
                <a:gd name="T7" fmla="*/ 0 h 193"/>
                <a:gd name="T8" fmla="*/ 0 w 32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3">
                  <a:moveTo>
                    <a:pt x="0" y="193"/>
                  </a:moveTo>
                  <a:lnTo>
                    <a:pt x="32" y="19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E917D0A-CE9E-BD39-4274-738A7C16D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60" y="2061923"/>
              <a:ext cx="58220" cy="198863"/>
            </a:xfrm>
            <a:custGeom>
              <a:avLst/>
              <a:gdLst>
                <a:gd name="T0" fmla="*/ 0 w 32"/>
                <a:gd name="T1" fmla="*/ 193 h 193"/>
                <a:gd name="T2" fmla="*/ 32 w 32"/>
                <a:gd name="T3" fmla="*/ 193 h 193"/>
                <a:gd name="T4" fmla="*/ 25 w 32"/>
                <a:gd name="T5" fmla="*/ 0 h 193"/>
                <a:gd name="T6" fmla="*/ 5 w 32"/>
                <a:gd name="T7" fmla="*/ 0 h 193"/>
                <a:gd name="T8" fmla="*/ 0 w 32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3">
                  <a:moveTo>
                    <a:pt x="0" y="193"/>
                  </a:moveTo>
                  <a:lnTo>
                    <a:pt x="32" y="19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6BE11D4-3BD5-80C1-8C08-1EED2FD0ACBC}"/>
              </a:ext>
            </a:extLst>
          </p:cNvPr>
          <p:cNvGrpSpPr/>
          <p:nvPr/>
        </p:nvGrpSpPr>
        <p:grpSpPr>
          <a:xfrm>
            <a:off x="8323589" y="82807"/>
            <a:ext cx="1737287" cy="1317079"/>
            <a:chOff x="8380356" y="517250"/>
            <a:chExt cx="1737287" cy="1317079"/>
          </a:xfrm>
        </p:grpSpPr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D2C5C14C-882B-A961-5644-9E541A540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179" y="517250"/>
              <a:ext cx="860464" cy="1317079"/>
            </a:xfrm>
            <a:custGeom>
              <a:avLst/>
              <a:gdLst>
                <a:gd name="T0" fmla="*/ 97 w 202"/>
                <a:gd name="T1" fmla="*/ 185 h 363"/>
                <a:gd name="T2" fmla="*/ 202 w 202"/>
                <a:gd name="T3" fmla="*/ 197 h 363"/>
                <a:gd name="T4" fmla="*/ 173 w 202"/>
                <a:gd name="T5" fmla="*/ 171 h 363"/>
                <a:gd name="T6" fmla="*/ 131 w 202"/>
                <a:gd name="T7" fmla="*/ 155 h 363"/>
                <a:gd name="T8" fmla="*/ 123 w 202"/>
                <a:gd name="T9" fmla="*/ 136 h 363"/>
                <a:gd name="T10" fmla="*/ 115 w 202"/>
                <a:gd name="T11" fmla="*/ 149 h 363"/>
                <a:gd name="T12" fmla="*/ 82 w 202"/>
                <a:gd name="T13" fmla="*/ 136 h 363"/>
                <a:gd name="T14" fmla="*/ 74 w 202"/>
                <a:gd name="T15" fmla="*/ 116 h 363"/>
                <a:gd name="T16" fmla="*/ 66 w 202"/>
                <a:gd name="T17" fmla="*/ 130 h 363"/>
                <a:gd name="T18" fmla="*/ 35 w 202"/>
                <a:gd name="T19" fmla="*/ 118 h 363"/>
                <a:gd name="T20" fmla="*/ 1 w 202"/>
                <a:gd name="T21" fmla="*/ 0 h 363"/>
                <a:gd name="T22" fmla="*/ 0 w 202"/>
                <a:gd name="T23" fmla="*/ 0 h 363"/>
                <a:gd name="T24" fmla="*/ 0 w 202"/>
                <a:gd name="T25" fmla="*/ 360 h 363"/>
                <a:gd name="T26" fmla="*/ 1 w 202"/>
                <a:gd name="T27" fmla="*/ 360 h 363"/>
                <a:gd name="T28" fmla="*/ 6 w 202"/>
                <a:gd name="T29" fmla="*/ 347 h 363"/>
                <a:gd name="T30" fmla="*/ 69 w 202"/>
                <a:gd name="T31" fmla="*/ 363 h 363"/>
                <a:gd name="T32" fmla="*/ 14 w 202"/>
                <a:gd name="T33" fmla="*/ 303 h 363"/>
                <a:gd name="T34" fmla="*/ 31 w 202"/>
                <a:gd name="T35" fmla="*/ 181 h 363"/>
                <a:gd name="T36" fmla="*/ 32 w 202"/>
                <a:gd name="T37" fmla="*/ 178 h 363"/>
                <a:gd name="T38" fmla="*/ 97 w 202"/>
                <a:gd name="T39" fmla="*/ 18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363">
                  <a:moveTo>
                    <a:pt x="97" y="185"/>
                  </a:moveTo>
                  <a:cubicBezTo>
                    <a:pt x="202" y="197"/>
                    <a:pt x="202" y="197"/>
                    <a:pt x="202" y="197"/>
                  </a:cubicBezTo>
                  <a:cubicBezTo>
                    <a:pt x="173" y="171"/>
                    <a:pt x="173" y="171"/>
                    <a:pt x="173" y="171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3" y="144"/>
                    <a:pt x="130" y="136"/>
                    <a:pt x="123" y="136"/>
                  </a:cubicBezTo>
                  <a:cubicBezTo>
                    <a:pt x="118" y="136"/>
                    <a:pt x="115" y="141"/>
                    <a:pt x="115" y="149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4" y="125"/>
                    <a:pt x="81" y="116"/>
                    <a:pt x="74" y="116"/>
                  </a:cubicBezTo>
                  <a:cubicBezTo>
                    <a:pt x="69" y="116"/>
                    <a:pt x="66" y="122"/>
                    <a:pt x="66" y="130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6" y="50"/>
                    <a:pt x="2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60"/>
                    <a:pt x="0" y="360"/>
                    <a:pt x="1" y="360"/>
                  </a:cubicBezTo>
                  <a:cubicBezTo>
                    <a:pt x="2" y="360"/>
                    <a:pt x="4" y="356"/>
                    <a:pt x="6" y="347"/>
                  </a:cubicBezTo>
                  <a:cubicBezTo>
                    <a:pt x="69" y="363"/>
                    <a:pt x="69" y="363"/>
                    <a:pt x="69" y="363"/>
                  </a:cubicBezTo>
                  <a:cubicBezTo>
                    <a:pt x="14" y="303"/>
                    <a:pt x="14" y="303"/>
                    <a:pt x="14" y="303"/>
                  </a:cubicBezTo>
                  <a:cubicBezTo>
                    <a:pt x="19" y="271"/>
                    <a:pt x="26" y="228"/>
                    <a:pt x="31" y="181"/>
                  </a:cubicBezTo>
                  <a:cubicBezTo>
                    <a:pt x="31" y="180"/>
                    <a:pt x="32" y="179"/>
                    <a:pt x="32" y="178"/>
                  </a:cubicBezTo>
                  <a:cubicBezTo>
                    <a:pt x="97" y="185"/>
                    <a:pt x="97" y="185"/>
                    <a:pt x="97" y="1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FDFD9389-2935-34F6-0494-A07895AC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356" y="517250"/>
              <a:ext cx="1715703" cy="1317079"/>
            </a:xfrm>
            <a:custGeom>
              <a:avLst/>
              <a:gdLst>
                <a:gd name="T0" fmla="*/ 270 w 403"/>
                <a:gd name="T1" fmla="*/ 363 h 363"/>
                <a:gd name="T2" fmla="*/ 207 w 403"/>
                <a:gd name="T3" fmla="*/ 347 h 363"/>
                <a:gd name="T4" fmla="*/ 202 w 403"/>
                <a:gd name="T5" fmla="*/ 360 h 363"/>
                <a:gd name="T6" fmla="*/ 197 w 403"/>
                <a:gd name="T7" fmla="*/ 347 h 363"/>
                <a:gd name="T8" fmla="*/ 133 w 403"/>
                <a:gd name="T9" fmla="*/ 363 h 363"/>
                <a:gd name="T10" fmla="*/ 188 w 403"/>
                <a:gd name="T11" fmla="*/ 303 h 363"/>
                <a:gd name="T12" fmla="*/ 171 w 403"/>
                <a:gd name="T13" fmla="*/ 181 h 363"/>
                <a:gd name="T14" fmla="*/ 171 w 403"/>
                <a:gd name="T15" fmla="*/ 177 h 363"/>
                <a:gd name="T16" fmla="*/ 0 w 403"/>
                <a:gd name="T17" fmla="*/ 197 h 363"/>
                <a:gd name="T18" fmla="*/ 30 w 403"/>
                <a:gd name="T19" fmla="*/ 171 h 363"/>
                <a:gd name="T20" fmla="*/ 71 w 403"/>
                <a:gd name="T21" fmla="*/ 155 h 363"/>
                <a:gd name="T22" fmla="*/ 79 w 403"/>
                <a:gd name="T23" fmla="*/ 136 h 363"/>
                <a:gd name="T24" fmla="*/ 87 w 403"/>
                <a:gd name="T25" fmla="*/ 149 h 363"/>
                <a:gd name="T26" fmla="*/ 120 w 403"/>
                <a:gd name="T27" fmla="*/ 136 h 363"/>
                <a:gd name="T28" fmla="*/ 128 w 403"/>
                <a:gd name="T29" fmla="*/ 116 h 363"/>
                <a:gd name="T30" fmla="*/ 136 w 403"/>
                <a:gd name="T31" fmla="*/ 130 h 363"/>
                <a:gd name="T32" fmla="*/ 167 w 403"/>
                <a:gd name="T33" fmla="*/ 118 h 363"/>
                <a:gd name="T34" fmla="*/ 202 w 403"/>
                <a:gd name="T35" fmla="*/ 0 h 363"/>
                <a:gd name="T36" fmla="*/ 236 w 403"/>
                <a:gd name="T37" fmla="*/ 118 h 363"/>
                <a:gd name="T38" fmla="*/ 267 w 403"/>
                <a:gd name="T39" fmla="*/ 130 h 363"/>
                <a:gd name="T40" fmla="*/ 275 w 403"/>
                <a:gd name="T41" fmla="*/ 116 h 363"/>
                <a:gd name="T42" fmla="*/ 283 w 403"/>
                <a:gd name="T43" fmla="*/ 136 h 363"/>
                <a:gd name="T44" fmla="*/ 316 w 403"/>
                <a:gd name="T45" fmla="*/ 149 h 363"/>
                <a:gd name="T46" fmla="*/ 324 w 403"/>
                <a:gd name="T47" fmla="*/ 136 h 363"/>
                <a:gd name="T48" fmla="*/ 332 w 403"/>
                <a:gd name="T49" fmla="*/ 155 h 363"/>
                <a:gd name="T50" fmla="*/ 374 w 403"/>
                <a:gd name="T51" fmla="*/ 171 h 363"/>
                <a:gd name="T52" fmla="*/ 403 w 403"/>
                <a:gd name="T53" fmla="*/ 197 h 363"/>
                <a:gd name="T54" fmla="*/ 233 w 403"/>
                <a:gd name="T55" fmla="*/ 178 h 363"/>
                <a:gd name="T56" fmla="*/ 232 w 403"/>
                <a:gd name="T57" fmla="*/ 181 h 363"/>
                <a:gd name="T58" fmla="*/ 215 w 403"/>
                <a:gd name="T59" fmla="*/ 303 h 363"/>
                <a:gd name="T60" fmla="*/ 270 w 403"/>
                <a:gd name="T6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63">
                  <a:moveTo>
                    <a:pt x="270" y="363"/>
                  </a:moveTo>
                  <a:cubicBezTo>
                    <a:pt x="207" y="347"/>
                    <a:pt x="207" y="347"/>
                    <a:pt x="207" y="347"/>
                  </a:cubicBezTo>
                  <a:cubicBezTo>
                    <a:pt x="205" y="356"/>
                    <a:pt x="203" y="360"/>
                    <a:pt x="202" y="360"/>
                  </a:cubicBezTo>
                  <a:cubicBezTo>
                    <a:pt x="200" y="360"/>
                    <a:pt x="199" y="356"/>
                    <a:pt x="197" y="347"/>
                  </a:cubicBezTo>
                  <a:cubicBezTo>
                    <a:pt x="133" y="363"/>
                    <a:pt x="133" y="363"/>
                    <a:pt x="133" y="363"/>
                  </a:cubicBezTo>
                  <a:cubicBezTo>
                    <a:pt x="188" y="303"/>
                    <a:pt x="188" y="303"/>
                    <a:pt x="188" y="303"/>
                  </a:cubicBezTo>
                  <a:cubicBezTo>
                    <a:pt x="183" y="271"/>
                    <a:pt x="177" y="228"/>
                    <a:pt x="171" y="181"/>
                  </a:cubicBezTo>
                  <a:cubicBezTo>
                    <a:pt x="171" y="180"/>
                    <a:pt x="171" y="179"/>
                    <a:pt x="171" y="17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69" y="144"/>
                    <a:pt x="72" y="136"/>
                    <a:pt x="79" y="136"/>
                  </a:cubicBezTo>
                  <a:cubicBezTo>
                    <a:pt x="84" y="136"/>
                    <a:pt x="87" y="141"/>
                    <a:pt x="87" y="149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18" y="125"/>
                    <a:pt x="121" y="116"/>
                    <a:pt x="128" y="116"/>
                  </a:cubicBezTo>
                  <a:cubicBezTo>
                    <a:pt x="133" y="116"/>
                    <a:pt x="136" y="122"/>
                    <a:pt x="136" y="130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6" y="50"/>
                    <a:pt x="179" y="0"/>
                    <a:pt x="202" y="0"/>
                  </a:cubicBezTo>
                  <a:cubicBezTo>
                    <a:pt x="224" y="0"/>
                    <a:pt x="237" y="50"/>
                    <a:pt x="236" y="118"/>
                  </a:cubicBezTo>
                  <a:cubicBezTo>
                    <a:pt x="267" y="130"/>
                    <a:pt x="267" y="130"/>
                    <a:pt x="267" y="130"/>
                  </a:cubicBezTo>
                  <a:cubicBezTo>
                    <a:pt x="267" y="122"/>
                    <a:pt x="270" y="116"/>
                    <a:pt x="275" y="116"/>
                  </a:cubicBezTo>
                  <a:cubicBezTo>
                    <a:pt x="282" y="116"/>
                    <a:pt x="285" y="125"/>
                    <a:pt x="283" y="136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141"/>
                    <a:pt x="319" y="136"/>
                    <a:pt x="324" y="136"/>
                  </a:cubicBezTo>
                  <a:cubicBezTo>
                    <a:pt x="331" y="136"/>
                    <a:pt x="334" y="144"/>
                    <a:pt x="332" y="155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403" y="197"/>
                    <a:pt x="403" y="197"/>
                    <a:pt x="403" y="19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3" y="179"/>
                    <a:pt x="232" y="180"/>
                    <a:pt x="232" y="181"/>
                  </a:cubicBezTo>
                  <a:cubicBezTo>
                    <a:pt x="227" y="228"/>
                    <a:pt x="220" y="271"/>
                    <a:pt x="215" y="303"/>
                  </a:cubicBezTo>
                  <a:lnTo>
                    <a:pt x="270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8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B0D047CC-1D2A-86C1-717A-0B458F31A4BD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/>
                </a:solidFill>
              </a:rPr>
              <a:t>ICAO Cybersecurity Panel – Second Meeting – June 2023</a:t>
            </a:r>
            <a:endParaRPr lang="en-CA" sz="3200" dirty="0">
              <a:solidFill>
                <a:schemeClr val="accent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C4DA4-ACA3-9714-8A1E-125DC2CF7B6A}"/>
              </a:ext>
            </a:extLst>
          </p:cNvPr>
          <p:cNvGrpSpPr/>
          <p:nvPr/>
        </p:nvGrpSpPr>
        <p:grpSpPr>
          <a:xfrm rot="1478875">
            <a:off x="8387013" y="1734223"/>
            <a:ext cx="2906243" cy="2483223"/>
            <a:chOff x="7314201" y="1109944"/>
            <a:chExt cx="2906243" cy="24832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73ABED-3B6E-6209-34FA-75EFEAF1C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01" y="1109944"/>
              <a:ext cx="2906243" cy="2483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A729BE-5252-25E6-D70A-5AFE7C2F4050}"/>
                </a:ext>
              </a:extLst>
            </p:cNvPr>
            <p:cNvSpPr/>
            <p:nvPr/>
          </p:nvSpPr>
          <p:spPr>
            <a:xfrm rot="21278568">
              <a:off x="7395015" y="1472425"/>
              <a:ext cx="26437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accent3"/>
                  </a:solidFill>
                </a:rPr>
                <a:t>41 Member States and 10 International Organizations and Industry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8446F6-46F3-460D-DDBF-C9B6D01031D5}"/>
              </a:ext>
            </a:extLst>
          </p:cNvPr>
          <p:cNvGrpSpPr/>
          <p:nvPr/>
        </p:nvGrpSpPr>
        <p:grpSpPr>
          <a:xfrm rot="18882424">
            <a:off x="680101" y="2430053"/>
            <a:ext cx="2860822" cy="2483223"/>
            <a:chOff x="1072186" y="1727366"/>
            <a:chExt cx="2860822" cy="24832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0E7F88-C7EB-0C89-D8D6-5DA240CCE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186" y="1727366"/>
              <a:ext cx="2860822" cy="24832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1071D-7C13-DF38-A06E-E6E6191DB70B}"/>
                </a:ext>
              </a:extLst>
            </p:cNvPr>
            <p:cNvSpPr/>
            <p:nvPr/>
          </p:nvSpPr>
          <p:spPr>
            <a:xfrm rot="199438">
              <a:off x="1377465" y="2570465"/>
              <a:ext cx="23667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accent3"/>
                  </a:solidFill>
                </a:rPr>
                <a:t>In-Person Meeting</a:t>
              </a:r>
            </a:p>
          </p:txBody>
        </p:sp>
      </p:grpSp>
      <p:pic>
        <p:nvPicPr>
          <p:cNvPr id="10" name="object 14">
            <a:extLst>
              <a:ext uri="{FF2B5EF4-FFF2-40B4-BE49-F238E27FC236}">
                <a16:creationId xmlns:a16="http://schemas.microsoft.com/office/drawing/2014/main" id="{C4924FDB-43B7-AF64-301F-E2244505550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4180" y="3094771"/>
            <a:ext cx="7685340" cy="3510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F963FF-F3DC-D94E-50AE-7755CCA38782}"/>
              </a:ext>
            </a:extLst>
          </p:cNvPr>
          <p:cNvGrpSpPr/>
          <p:nvPr/>
        </p:nvGrpSpPr>
        <p:grpSpPr>
          <a:xfrm rot="21266947">
            <a:off x="4480785" y="1099851"/>
            <a:ext cx="2860822" cy="2483223"/>
            <a:chOff x="1072186" y="1727366"/>
            <a:chExt cx="2860822" cy="24832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B165DC-0C97-E08B-8FCC-2DB7B3B1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186" y="1727366"/>
              <a:ext cx="2860822" cy="248322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86D153-059F-B0AF-94DB-FC3979DD7C64}"/>
                </a:ext>
              </a:extLst>
            </p:cNvPr>
            <p:cNvSpPr/>
            <p:nvPr/>
          </p:nvSpPr>
          <p:spPr>
            <a:xfrm rot="199438">
              <a:off x="1377464" y="2570465"/>
              <a:ext cx="23667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accent3"/>
                  </a:solidFill>
                </a:rPr>
                <a:t>101 Participants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9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1ED023-DD71-3F25-C6A8-9CDF1D29B9FF}"/>
              </a:ext>
            </a:extLst>
          </p:cNvPr>
          <p:cNvCxnSpPr>
            <a:cxnSpLocks/>
          </p:cNvCxnSpPr>
          <p:nvPr/>
        </p:nvCxnSpPr>
        <p:spPr>
          <a:xfrm flipH="1">
            <a:off x="2051222" y="3496962"/>
            <a:ext cx="358348" cy="0"/>
          </a:xfrm>
          <a:prstGeom prst="line">
            <a:avLst/>
          </a:prstGeom>
          <a:ln w="19050">
            <a:solidFill>
              <a:srgbClr val="569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B0D047CC-1D2A-86C1-717A-0B458F31A4BD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3"/>
                </a:solidFill>
              </a:rPr>
              <a:t>ICAO Cybersecurity Panel – Current Structure &amp; Activities</a:t>
            </a:r>
            <a:endParaRPr lang="en-CA" sz="3200" dirty="0">
              <a:solidFill>
                <a:schemeClr val="accent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887822-1523-C0CC-5A69-6A76BA4ACDE5}"/>
              </a:ext>
            </a:extLst>
          </p:cNvPr>
          <p:cNvGraphicFramePr/>
          <p:nvPr/>
        </p:nvGraphicFramePr>
        <p:xfrm>
          <a:off x="1684275" y="936613"/>
          <a:ext cx="11067898" cy="582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73832D-3ECC-CFDF-D49E-19C8AAB09A31}"/>
              </a:ext>
            </a:extLst>
          </p:cNvPr>
          <p:cNvSpPr/>
          <p:nvPr/>
        </p:nvSpPr>
        <p:spPr>
          <a:xfrm>
            <a:off x="197711" y="1884405"/>
            <a:ext cx="1927654" cy="322511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Analysis of Potential Need for Aviation Cybersecurity Provisions in the Annexes to the Chicago Convention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9412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ADAD6-17D9-C0D2-0B8C-895C301EA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First meeting held from 27 to 31 March 2023</a:t>
            </a:r>
          </a:p>
          <a:p>
            <a:pPr lvl="1"/>
            <a:r>
              <a:rPr lang="en-US" sz="2600" dirty="0"/>
              <a:t>In-person meeting in Montreal</a:t>
            </a:r>
          </a:p>
          <a:p>
            <a:endParaRPr lang="en-US" sz="2800" b="1" dirty="0"/>
          </a:p>
          <a:p>
            <a:r>
              <a:rPr lang="en-US" sz="2800" b="1" dirty="0"/>
              <a:t>40 Participants</a:t>
            </a:r>
          </a:p>
          <a:p>
            <a:pPr lvl="1"/>
            <a:r>
              <a:rPr lang="en-US" sz="2400" dirty="0"/>
              <a:t>10 Member States</a:t>
            </a:r>
          </a:p>
          <a:p>
            <a:pPr lvl="1"/>
            <a:r>
              <a:rPr lang="en-US" sz="2400" dirty="0"/>
              <a:t>6 International Organizations  </a:t>
            </a:r>
          </a:p>
          <a:p>
            <a:pPr lvl="1"/>
            <a:r>
              <a:rPr lang="en-US" sz="2400" dirty="0"/>
              <a:t>5 Specialized industry</a:t>
            </a:r>
            <a:endParaRPr lang="en-CA" sz="2400" dirty="0"/>
          </a:p>
          <a:p>
            <a:endParaRPr lang="en-CA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416D4-1C52-9607-2B81-18D20611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Framework Panel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85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769712-A1EF-D485-275A-DF4DB1F14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Working Group on Identity Management</a:t>
            </a:r>
          </a:p>
          <a:p>
            <a:pPr lvl="1"/>
            <a:r>
              <a:rPr lang="en-CA" sz="18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Reference Certificate Policy </a:t>
            </a:r>
            <a:endParaRPr lang="en-US" dirty="0">
              <a:solidFill>
                <a:schemeClr val="dk1"/>
              </a:solidFill>
            </a:endParaRPr>
          </a:p>
          <a:p>
            <a:pPr lvl="1"/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on best practices for implementing and supporting identity management</a:t>
            </a:r>
            <a:endParaRPr lang="en-CA" sz="18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  <a:p>
            <a:r>
              <a:rPr lang="en-US" b="1" dirty="0"/>
              <a:t>Trust Framework Considerations </a:t>
            </a:r>
          </a:p>
          <a:p>
            <a:pPr lvl="1"/>
            <a:r>
              <a:rPr lang="en-US" dirty="0">
                <a:solidFill>
                  <a:schemeClr val="dk1"/>
                </a:solidFill>
              </a:rPr>
              <a:t>Principles and considerations </a:t>
            </a:r>
          </a:p>
          <a:p>
            <a:pPr lvl="1"/>
            <a:endParaRPr lang="en-US" dirty="0"/>
          </a:p>
          <a:p>
            <a:r>
              <a:rPr lang="en-US" b="1" dirty="0"/>
              <a:t>Information Security Framework</a:t>
            </a:r>
          </a:p>
          <a:p>
            <a:pPr lvl="1"/>
            <a:r>
              <a:rPr lang="en-US" sz="18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material to support the implementation of the information security framework.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024883-5E5F-8F9E-9936-BD64E487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TFP Working Groups and Key Tasks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56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6" t="16331" r="480" b="777"/>
          <a:stretch/>
        </p:blipFill>
        <p:spPr>
          <a:xfrm>
            <a:off x="1134801" y="371508"/>
            <a:ext cx="4053425" cy="6160972"/>
          </a:xfrm>
        </p:spPr>
      </p:pic>
      <p:sp>
        <p:nvSpPr>
          <p:cNvPr id="6" name="TextBox 5"/>
          <p:cNvSpPr txBox="1"/>
          <p:nvPr/>
        </p:nvSpPr>
        <p:spPr>
          <a:xfrm>
            <a:off x="7005094" y="2988396"/>
            <a:ext cx="45541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54A4"/>
                </a:solidFill>
              </a:rPr>
              <a:t>Key ICAO activities in Aviation Cybersecurity</a:t>
            </a:r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3763" y="5237470"/>
            <a:ext cx="61082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Capacity Building, Training, &amp; Cybersecurity Culture</a:t>
            </a:r>
            <a:endParaRPr lang="en-CA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512453" y="15880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315705-723B-4420-AFFC-4F6C78890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11" y="1405119"/>
            <a:ext cx="3265918" cy="42016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543940" y="2578306"/>
            <a:ext cx="711249" cy="4741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6102454" y="15639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International Cooperation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1808" y="209215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Governance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620" y="2740226"/>
            <a:ext cx="40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Effective Legislation &amp; Regulations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1848" y="33882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Cybersecurity Policy</a:t>
            </a:r>
            <a:endParaRPr lang="en-CA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840" y="409908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Information Sharing</a:t>
            </a:r>
            <a:endParaRPr lang="en-CA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1807" y="4698873"/>
            <a:ext cx="570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Incident Management &amp; Emergency Planning</a:t>
            </a:r>
            <a:endParaRPr lang="en-CA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32262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hlinkClick r:id="rId9"/>
              </a:rPr>
              <a:t>https://www.icao.int/aviationcybersecurity/Pages/Aviation-Cybersecurity-Strategy.aspx</a:t>
            </a:r>
            <a:r>
              <a:rPr lang="en-CA" sz="2000" dirty="0"/>
              <a:t>  </a:t>
            </a:r>
            <a:endParaRPr lang="en-CA" sz="2400" dirty="0">
              <a:solidFill>
                <a:srgbClr val="0054A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3C866D-D907-416C-44D0-52B25B61122C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ICAO </a:t>
            </a:r>
            <a:r>
              <a:rPr lang="en-US" sz="3200" dirty="0">
                <a:solidFill>
                  <a:schemeClr val="accent3"/>
                </a:solidFill>
              </a:rPr>
              <a:t>Aviation Cybersecurity Strategy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8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F38A19-4CFE-0041-07D6-85D73396D803}"/>
              </a:ext>
            </a:extLst>
          </p:cNvPr>
          <p:cNvSpPr txBox="1">
            <a:spLocks/>
          </p:cNvSpPr>
          <p:nvPr/>
        </p:nvSpPr>
        <p:spPr>
          <a:xfrm>
            <a:off x="5370257" y="1431015"/>
            <a:ext cx="5701018" cy="4364304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3"/>
                </a:solidFill>
                <a:latin typeface="Calibri"/>
                <a:sym typeface="Arial"/>
              </a:rPr>
              <a:t>First Edition </a:t>
            </a:r>
            <a:r>
              <a:rPr lang="en-US" sz="2400" dirty="0">
                <a:latin typeface="Calibri"/>
                <a:sym typeface="Arial"/>
              </a:rPr>
              <a:t>published in November 2020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accent3"/>
                </a:solidFill>
                <a:latin typeface="Calibri"/>
                <a:cs typeface="Arial"/>
                <a:sym typeface="Arial"/>
              </a:rPr>
              <a:t>Second Edition </a:t>
            </a:r>
            <a:r>
              <a:rPr lang="en-US" sz="2400" dirty="0">
                <a:latin typeface="Calibri"/>
                <a:cs typeface="Arial"/>
                <a:sym typeface="Arial"/>
              </a:rPr>
              <a:t>published in January 2022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atin typeface="Calibri"/>
                <a:cs typeface="Arial"/>
                <a:sym typeface="Arial"/>
              </a:rPr>
              <a:t>Available on </a:t>
            </a:r>
            <a:r>
              <a:rPr lang="en-US" sz="2400" dirty="0">
                <a:solidFill>
                  <a:schemeClr val="accent3"/>
                </a:solidFill>
                <a:latin typeface="Calibri"/>
                <a:sym typeface="Arial"/>
              </a:rPr>
              <a:t>ICAO Public Website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CA" sz="2400" dirty="0">
                <a:latin typeface="Calibri"/>
                <a:sym typeface="Arial"/>
              </a:rPr>
              <a:t>Provides</a:t>
            </a:r>
            <a:r>
              <a:rPr lang="en-CA" sz="2400" b="1" dirty="0">
                <a:solidFill>
                  <a:srgbClr val="A74233"/>
                </a:solidFill>
                <a:latin typeface="Calibri"/>
                <a:sym typeface="Arial"/>
              </a:rPr>
              <a:t> </a:t>
            </a:r>
            <a:r>
              <a:rPr lang="en-CA" sz="2400" dirty="0">
                <a:solidFill>
                  <a:schemeClr val="accent3"/>
                </a:solidFill>
                <a:latin typeface="Calibri"/>
                <a:sym typeface="Arial"/>
              </a:rPr>
              <a:t>the Foundation </a:t>
            </a:r>
            <a:r>
              <a:rPr lang="en-CA" sz="2400" dirty="0">
                <a:latin typeface="Calibri"/>
                <a:sym typeface="Arial"/>
              </a:rPr>
              <a:t>for ICAO, States and stakeholders to work together</a:t>
            </a:r>
          </a:p>
          <a:p>
            <a:pPr algn="just" defTabSz="1219170">
              <a:buClr>
                <a:srgbClr val="C00000"/>
              </a:buClr>
              <a:buFont typeface="Wingdings" pitchFamily="2" charset="2"/>
              <a:buChar char="§"/>
            </a:pPr>
            <a:r>
              <a:rPr lang="en-CA" sz="2400" dirty="0">
                <a:latin typeface="Calibri"/>
                <a:sym typeface="Arial"/>
              </a:rPr>
              <a:t>Develops</a:t>
            </a: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Calibri"/>
                <a:sym typeface="Arial"/>
              </a:rPr>
              <a:t> </a:t>
            </a:r>
            <a:r>
              <a:rPr lang="en-CA" sz="2400" dirty="0">
                <a:solidFill>
                  <a:schemeClr val="accent3"/>
                </a:solidFill>
                <a:latin typeface="Calibri"/>
                <a:sym typeface="Arial"/>
              </a:rPr>
              <a:t>the </a:t>
            </a:r>
            <a:r>
              <a:rPr lang="en-CA" sz="2400" b="1" dirty="0">
                <a:solidFill>
                  <a:schemeClr val="accent3"/>
                </a:solidFill>
                <a:latin typeface="Calibri"/>
                <a:sym typeface="Arial"/>
              </a:rPr>
              <a:t>7 Pillars </a:t>
            </a:r>
            <a:r>
              <a:rPr lang="en-CA" sz="2400" dirty="0">
                <a:latin typeface="Calibri"/>
                <a:sym typeface="Arial"/>
              </a:rPr>
              <a:t>of the Aviation Cybersecurity Strategy into </a:t>
            </a:r>
            <a:r>
              <a:rPr lang="en-CA" sz="2400" b="1" dirty="0">
                <a:solidFill>
                  <a:schemeClr val="accent3"/>
                </a:solidFill>
                <a:latin typeface="Calibri"/>
                <a:sym typeface="Arial"/>
              </a:rPr>
              <a:t>32 Priority Actions</a:t>
            </a:r>
            <a:r>
              <a:rPr lang="en-CA" sz="2400" dirty="0">
                <a:latin typeface="Calibri"/>
                <a:sym typeface="Arial"/>
              </a:rPr>
              <a:t>, which are further broken down into </a:t>
            </a:r>
            <a:r>
              <a:rPr lang="en-CA" sz="2400" b="1" dirty="0">
                <a:solidFill>
                  <a:schemeClr val="accent3"/>
                </a:solidFill>
                <a:latin typeface="Calibri"/>
                <a:sym typeface="Arial"/>
              </a:rPr>
              <a:t>51 Tasks</a:t>
            </a:r>
            <a:endParaRPr lang="en-CA" sz="2400" dirty="0">
              <a:latin typeface="Calibri"/>
              <a:sym typeface="Arial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4688159-307C-94B2-C7FA-B7E3A0C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5" y="1192254"/>
            <a:ext cx="3777177" cy="48927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114300" dir="2700000" algn="tl" rotWithShape="0">
              <a:schemeClr val="tx2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1EF080-87AD-D248-92FA-2BC087086616}"/>
              </a:ext>
            </a:extLst>
          </p:cNvPr>
          <p:cNvSpPr/>
          <p:nvPr/>
        </p:nvSpPr>
        <p:spPr>
          <a:xfrm>
            <a:off x="1524000" y="631423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4"/>
              </a:rPr>
              <a:t>https://www.icao.int/aviationcybersecurity/Pages/Cybersecurity-Action-Plan.aspx</a:t>
            </a:r>
            <a:r>
              <a:rPr lang="en-CA" dirty="0"/>
              <a:t>   </a:t>
            </a:r>
            <a:endParaRPr lang="en-CA" sz="2000" dirty="0">
              <a:solidFill>
                <a:srgbClr val="0054A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8D737-53C3-CF72-BAC7-F014C93C8C7E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Cybersecurity </a:t>
            </a:r>
            <a:r>
              <a:rPr lang="en-US" sz="3200" dirty="0">
                <a:solidFill>
                  <a:schemeClr val="accent3"/>
                </a:solidFill>
              </a:rPr>
              <a:t>Action Plan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3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E7B2B1-C3A7-F5FA-2691-D4A6DB8E0064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ICAO </a:t>
            </a:r>
            <a:r>
              <a:rPr lang="en-US" sz="3200" dirty="0">
                <a:solidFill>
                  <a:schemeClr val="accent3"/>
                </a:solidFill>
              </a:rPr>
              <a:t>Aviation Cybersecurity Training Roadmap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r="1030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79067A4-F347-8254-865C-B6C7692D8B3B}"/>
              </a:ext>
            </a:extLst>
          </p:cNvPr>
          <p:cNvSpPr txBox="1">
            <a:spLocks/>
          </p:cNvSpPr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defTabSz="1794888">
              <a:defRPr sz="2000">
                <a:solidFill>
                  <a:srgbClr val="E46629"/>
                </a:solidFill>
              </a:defRPr>
            </a:lvl1pPr>
            <a:lvl2pPr marL="93131" lvl="1">
              <a:lnSpc>
                <a:spcPct val="110000"/>
              </a:lnSpc>
              <a:spcBef>
                <a:spcPct val="20000"/>
              </a:spcBef>
              <a:defRPr sz="1400" i="1" u="sng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2pPr>
            <a:lvl3pPr marL="829713" lvl="2" indent="-457189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2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i="0" u="none" dirty="0">
                <a:solidFill>
                  <a:schemeClr val="tx2"/>
                </a:solidFill>
              </a:rPr>
              <a:t>Developed in 2020, The </a:t>
            </a:r>
            <a:r>
              <a:rPr lang="en-US" sz="2400" dirty="0">
                <a:solidFill>
                  <a:schemeClr val="tx2"/>
                </a:solidFill>
              </a:rPr>
              <a:t>Roadmap aims at:</a:t>
            </a:r>
          </a:p>
          <a:p>
            <a:pPr marL="901700" lvl="2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Supporting the adoption of the ICAO Aviation Cybersecurity Strategy and the Cybersecurity Action Plan.</a:t>
            </a:r>
          </a:p>
          <a:p>
            <a:pPr marL="901700" lvl="2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Supporting Member States to address cyber threats and risks.</a:t>
            </a:r>
          </a:p>
          <a:p>
            <a:pPr marL="901700" lvl="2" indent="-2286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Developing human capital, skill and competency on aviation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3663913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E7B2B1-C3A7-F5FA-2691-D4A6DB8E0064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accent3"/>
                </a:solidFill>
              </a:rPr>
              <a:t>ICAO </a:t>
            </a:r>
            <a:r>
              <a:rPr lang="en-US" sz="3600" dirty="0">
                <a:solidFill>
                  <a:schemeClr val="accent3"/>
                </a:solidFill>
              </a:rPr>
              <a:t>Aviation Cybersecurity Capacity Building</a:t>
            </a:r>
          </a:p>
        </p:txBody>
      </p:sp>
      <p:pic>
        <p:nvPicPr>
          <p:cNvPr id="5" name="Picture 4" descr="Two people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4613C335-4D93-AD34-B2F3-BC5737C46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79067A4-F347-8254-865C-B6C7692D8B3B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713006" cy="3657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defTabSz="1794888">
              <a:defRPr sz="2000">
                <a:solidFill>
                  <a:srgbClr val="E46629"/>
                </a:solidFill>
              </a:defRPr>
            </a:lvl1pPr>
            <a:lvl2pPr marL="93131" lvl="1">
              <a:lnSpc>
                <a:spcPct val="110000"/>
              </a:lnSpc>
              <a:spcBef>
                <a:spcPct val="20000"/>
              </a:spcBef>
              <a:defRPr sz="1400" i="1" u="sng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2pPr>
            <a:lvl3pPr marL="829713" lvl="2" indent="-457189"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lvl="2" indent="-455613">
              <a:buClr>
                <a:schemeClr val="accent3"/>
              </a:buClr>
            </a:pPr>
            <a:r>
              <a:rPr lang="en-US" sz="2400" dirty="0">
                <a:solidFill>
                  <a:srgbClr val="0054A4"/>
                </a:solidFill>
                <a:cs typeface="Arial" pitchFamily="34" charset="0"/>
              </a:rPr>
              <a:t>Foundations of Aviation Cybersecurity Leadership and Technical Management (with Embry-Riddle Aeronautical University).</a:t>
            </a:r>
          </a:p>
          <a:p>
            <a:pPr marL="87312" lvl="2" indent="0">
              <a:buClr>
                <a:schemeClr val="accent3"/>
              </a:buClr>
              <a:buNone/>
            </a:pPr>
            <a:r>
              <a:rPr lang="en-US" sz="2400" dirty="0">
                <a:solidFill>
                  <a:srgbClr val="0054A4"/>
                </a:solidFill>
                <a:cs typeface="Arial" pitchFamily="34" charset="0"/>
                <a:hlinkClick r:id="rId4"/>
              </a:rPr>
              <a:t>https://www.enrole.com/erau/jsp/course.jsp?categoryId=5586BD00&amp;courseId=SGC-1102</a:t>
            </a:r>
            <a:r>
              <a:rPr lang="en-US" sz="2400" dirty="0">
                <a:solidFill>
                  <a:srgbClr val="0054A4"/>
                </a:solidFill>
                <a:cs typeface="Arial" pitchFamily="34" charset="0"/>
              </a:rPr>
              <a:t> </a:t>
            </a:r>
          </a:p>
          <a:p>
            <a:pPr lvl="2">
              <a:buClr>
                <a:schemeClr val="accent3"/>
              </a:buClr>
            </a:pPr>
            <a:endParaRPr lang="en-US" sz="2400" dirty="0">
              <a:solidFill>
                <a:srgbClr val="0054A4"/>
              </a:solidFill>
              <a:cs typeface="Arial" pitchFamily="34" charset="0"/>
            </a:endParaRPr>
          </a:p>
          <a:p>
            <a:pPr marL="542925" lvl="2" indent="-455613">
              <a:buClr>
                <a:schemeClr val="accent3"/>
              </a:buClr>
            </a:pPr>
            <a:r>
              <a:rPr lang="en-US" sz="2400" dirty="0">
                <a:solidFill>
                  <a:srgbClr val="0054A4"/>
                </a:solidFill>
                <a:cs typeface="Arial" pitchFamily="34" charset="0"/>
              </a:rPr>
              <a:t>Aviation Cybersecurity Oversight (with UK </a:t>
            </a:r>
            <a:r>
              <a:rPr lang="en-US" sz="2400" dirty="0" err="1">
                <a:solidFill>
                  <a:srgbClr val="0054A4"/>
                </a:solidFill>
                <a:cs typeface="Arial" pitchFamily="34" charset="0"/>
              </a:rPr>
              <a:t>CAAi</a:t>
            </a:r>
            <a:r>
              <a:rPr lang="en-US" sz="2400" dirty="0">
                <a:solidFill>
                  <a:srgbClr val="0054A4"/>
                </a:solidFill>
                <a:cs typeface="Arial" pitchFamily="34" charset="0"/>
              </a:rPr>
              <a:t>)</a:t>
            </a:r>
          </a:p>
          <a:p>
            <a:pPr marL="87312" lvl="2" indent="0">
              <a:buClr>
                <a:schemeClr val="accent3"/>
              </a:buClr>
              <a:buNone/>
            </a:pPr>
            <a:r>
              <a:rPr lang="en-US" sz="2400" dirty="0">
                <a:solidFill>
                  <a:srgbClr val="0054A4"/>
                </a:solidFill>
                <a:cs typeface="Arial" pitchFamily="34" charset="0"/>
                <a:hlinkClick r:id="rId5"/>
              </a:rPr>
              <a:t>https://caainternational.com/course/icao-aviation-cybersecurity-oversight/</a:t>
            </a:r>
            <a:r>
              <a:rPr lang="en-US" sz="2400" dirty="0">
                <a:solidFill>
                  <a:srgbClr val="0054A4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19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39" y="1658697"/>
            <a:ext cx="4500888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006EB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6EB7"/>
                </a:solidFill>
              </a:rPr>
              <a:t>A set of </a:t>
            </a:r>
            <a:r>
              <a:rPr lang="en-US" sz="2400" dirty="0">
                <a:solidFill>
                  <a:srgbClr val="CC8004"/>
                </a:solidFill>
              </a:rPr>
              <a:t>principles, policy, and guidance</a:t>
            </a:r>
            <a:r>
              <a:rPr lang="en-US" sz="2400" dirty="0">
                <a:solidFill>
                  <a:srgbClr val="006EB7"/>
                </a:solidFill>
              </a:rPr>
              <a:t>, and a transition strategy for a </a:t>
            </a:r>
            <a:r>
              <a:rPr lang="en-US" sz="2400" dirty="0">
                <a:solidFill>
                  <a:srgbClr val="CC8004"/>
                </a:solidFill>
              </a:rPr>
              <a:t>globally harmonized framework</a:t>
            </a:r>
            <a:r>
              <a:rPr lang="en-US" sz="2400" dirty="0">
                <a:solidFill>
                  <a:srgbClr val="006EB7"/>
                </a:solidFill>
              </a:rPr>
              <a:t> that will enable a trusted </a:t>
            </a:r>
            <a:r>
              <a:rPr lang="en-US" sz="2400" dirty="0">
                <a:solidFill>
                  <a:srgbClr val="CC8004"/>
                </a:solidFill>
              </a:rPr>
              <a:t>exchange of information </a:t>
            </a:r>
            <a:r>
              <a:rPr lang="en-US" sz="2400" dirty="0">
                <a:solidFill>
                  <a:srgbClr val="006EB7"/>
                </a:solidFill>
              </a:rPr>
              <a:t>among aviation stakeholders with the level of </a:t>
            </a:r>
            <a:r>
              <a:rPr lang="en-US" sz="2400" dirty="0">
                <a:solidFill>
                  <a:srgbClr val="CC8004"/>
                </a:solidFill>
              </a:rPr>
              <a:t>security, resilience, and interoperability </a:t>
            </a:r>
            <a:r>
              <a:rPr lang="en-US" sz="2400" dirty="0">
                <a:solidFill>
                  <a:srgbClr val="006EB7"/>
                </a:solidFill>
              </a:rPr>
              <a:t>needed to support the demand for </a:t>
            </a:r>
            <a:r>
              <a:rPr lang="en-US" sz="2400" dirty="0">
                <a:solidFill>
                  <a:srgbClr val="CC8004"/>
                </a:solidFill>
              </a:rPr>
              <a:t>capacity and efficiency</a:t>
            </a:r>
            <a:r>
              <a:rPr lang="en-US" sz="2400" dirty="0">
                <a:solidFill>
                  <a:srgbClr val="006EB7"/>
                </a:solidFill>
              </a:rPr>
              <a:t> while ensuring the continued </a:t>
            </a:r>
            <a:r>
              <a:rPr lang="en-US" sz="2400" dirty="0">
                <a:solidFill>
                  <a:srgbClr val="CC8004"/>
                </a:solidFill>
              </a:rPr>
              <a:t>safe, secure, and sustainable</a:t>
            </a:r>
            <a:r>
              <a:rPr lang="en-US" sz="2400" dirty="0">
                <a:solidFill>
                  <a:srgbClr val="006EB7"/>
                </a:solidFill>
              </a:rPr>
              <a:t> operation of the civil aviation system.</a:t>
            </a:r>
            <a:endParaRPr lang="en-CA" sz="2400" dirty="0">
              <a:solidFill>
                <a:srgbClr val="006EB7"/>
              </a:solidFill>
            </a:endParaRPr>
          </a:p>
        </p:txBody>
      </p:sp>
      <p:pic>
        <p:nvPicPr>
          <p:cNvPr id="4" name="Picture 2" descr="Drawing Airplane Logo - Airplane Clipart Transparent Background Transparent  PNG - 875x875 - Free Download on NicePN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801" y="1618461"/>
            <a:ext cx="1536171" cy="6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ARS Airborne Clien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1303" y="2157187"/>
            <a:ext cx="805725" cy="1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557480" y="2465591"/>
            <a:ext cx="1952365" cy="3265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8100564">
            <a:off x="4569387" y="4469466"/>
            <a:ext cx="262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40"/>
            <a:r>
              <a:rPr lang="en-US" sz="2400" b="1" dirty="0">
                <a:solidFill>
                  <a:srgbClr val="006EB7"/>
                </a:solidFill>
                <a:latin typeface="Calibri"/>
              </a:rPr>
              <a:t>Message</a:t>
            </a:r>
            <a:endParaRPr lang="en-CA" sz="2400" b="1" dirty="0">
              <a:solidFill>
                <a:srgbClr val="006EB7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18066199">
            <a:off x="6430347" y="3176038"/>
            <a:ext cx="586251" cy="378161"/>
            <a:chOff x="9325429" y="1578679"/>
            <a:chExt cx="1309653" cy="7746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5429" y="1578679"/>
              <a:ext cx="686031" cy="6860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051" y="1667253"/>
              <a:ext cx="686031" cy="686031"/>
            </a:xfrm>
            <a:prstGeom prst="rect">
              <a:avLst/>
            </a:prstGeom>
          </p:spPr>
        </p:pic>
      </p:grpSp>
      <p:pic>
        <p:nvPicPr>
          <p:cNvPr id="11" name="Picture 24" descr="https://www.pentestpartners.com/content/uploads/2020/08/ACARSintro-1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488" y="1968665"/>
            <a:ext cx="3100845" cy="19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99427" y="2771362"/>
            <a:ext cx="157447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1067" dirty="0">
                <a:solidFill>
                  <a:srgbClr val="FFC000"/>
                </a:solidFill>
                <a:latin typeface="Lucida Console" panose="020B0609040504020204" pitchFamily="49" charset="0"/>
              </a:rPr>
              <a:t>MSG NOT VALIDATED</a:t>
            </a:r>
            <a:endParaRPr lang="en-CA" sz="1067" dirty="0">
              <a:solidFill>
                <a:srgbClr val="FFC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10992544" y="2809300"/>
            <a:ext cx="1440160" cy="1503673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CA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6" descr="database Icon 965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207" y="4719433"/>
            <a:ext cx="663543" cy="6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ribbon icon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839" y="4837737"/>
            <a:ext cx="776751" cy="7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lbow Connector 15"/>
          <p:cNvCxnSpPr>
            <a:stCxn id="5" idx="2"/>
          </p:cNvCxnSpPr>
          <p:nvPr/>
        </p:nvCxnSpPr>
        <p:spPr>
          <a:xfrm rot="5400000">
            <a:off x="7076407" y="3501315"/>
            <a:ext cx="1211756" cy="9237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62877" y="3854170"/>
            <a:ext cx="1549848" cy="5025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1219140"/>
            <a:r>
              <a:rPr lang="en-US" sz="1333" b="1" dirty="0">
                <a:solidFill>
                  <a:srgbClr val="006EB7"/>
                </a:solidFill>
                <a:latin typeface="Calibri"/>
              </a:rPr>
              <a:t>Message signature </a:t>
            </a:r>
            <a:br>
              <a:rPr lang="en-US" sz="1333" b="1" dirty="0">
                <a:solidFill>
                  <a:srgbClr val="006EB7"/>
                </a:solidFill>
                <a:latin typeface="Calibri"/>
              </a:rPr>
            </a:br>
            <a:r>
              <a:rPr lang="en-US" sz="1333" b="1" dirty="0">
                <a:solidFill>
                  <a:srgbClr val="006EB7"/>
                </a:solidFill>
                <a:latin typeface="Calibri"/>
              </a:rPr>
              <a:t>validation request</a:t>
            </a:r>
            <a:endParaRPr lang="en-CA" sz="1333" b="1" dirty="0">
              <a:solidFill>
                <a:srgbClr val="006EB7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 rot="1246911">
            <a:off x="7951081" y="3713163"/>
            <a:ext cx="420649" cy="247151"/>
            <a:chOff x="3715833" y="3050408"/>
            <a:chExt cx="437136" cy="2971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19695">
              <a:off x="3715833" y="3096384"/>
              <a:ext cx="230320" cy="25119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19695">
              <a:off x="3922649" y="3050408"/>
              <a:ext cx="230320" cy="251190"/>
            </a:xfrm>
            <a:prstGeom prst="rect">
              <a:avLst/>
            </a:prstGeom>
          </p:spPr>
        </p:pic>
      </p:grpSp>
      <p:cxnSp>
        <p:nvCxnSpPr>
          <p:cNvPr id="21" name="Elbow Connector 20"/>
          <p:cNvCxnSpPr>
            <a:endCxn id="11" idx="2"/>
          </p:cNvCxnSpPr>
          <p:nvPr/>
        </p:nvCxnSpPr>
        <p:spPr>
          <a:xfrm flipV="1">
            <a:off x="7256305" y="3924837"/>
            <a:ext cx="3150607" cy="96326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3917" y="4784129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en-US" sz="2400" dirty="0">
                <a:solidFill>
                  <a:srgbClr val="FF0000"/>
                </a:solidFill>
                <a:latin typeface="Calibri"/>
              </a:rPr>
              <a:t>Invalid</a:t>
            </a:r>
            <a:endParaRPr lang="en-CA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3" name="Picture 8" descr="568 Air Traffic Control Tower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165" y="4988356"/>
            <a:ext cx="2306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290E29-3D19-954B-B853-6856E638079A}"/>
              </a:ext>
            </a:extLst>
          </p:cNvPr>
          <p:cNvSpPr txBox="1"/>
          <p:nvPr/>
        </p:nvSpPr>
        <p:spPr>
          <a:xfrm>
            <a:off x="6480361" y="4224346"/>
            <a:ext cx="92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EB7"/>
                </a:solidFill>
              </a:rPr>
              <a:t>IATF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92C25F-3A44-D301-3B15-62DA5F1F9392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International </a:t>
            </a:r>
            <a:r>
              <a:rPr lang="en-US" sz="3200" dirty="0">
                <a:solidFill>
                  <a:schemeClr val="accent3"/>
                </a:solidFill>
              </a:rPr>
              <a:t>Aviation Trust Framework</a:t>
            </a:r>
            <a:endParaRPr lang="en-CA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04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6" t="16331" r="480" b="777"/>
          <a:stretch/>
        </p:blipFill>
        <p:spPr>
          <a:xfrm>
            <a:off x="1134801" y="371508"/>
            <a:ext cx="4053425" cy="6160972"/>
          </a:xfrm>
        </p:spPr>
      </p:pic>
      <p:sp>
        <p:nvSpPr>
          <p:cNvPr id="6" name="TextBox 5"/>
          <p:cNvSpPr txBox="1"/>
          <p:nvPr/>
        </p:nvSpPr>
        <p:spPr>
          <a:xfrm>
            <a:off x="6088566" y="2988396"/>
            <a:ext cx="54706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54A4"/>
                </a:solidFill>
              </a:rPr>
              <a:t>Conclusion</a:t>
            </a:r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1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8D5EBDE-404A-B10A-E7AD-2A6E9A34B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866" y="1349298"/>
            <a:ext cx="9739746" cy="1699716"/>
          </a:xfrm>
        </p:spPr>
        <p:txBody>
          <a:bodyPr>
            <a:normAutofit/>
          </a:bodyPr>
          <a:lstStyle/>
          <a:p>
            <a:r>
              <a:rPr lang="en-US" sz="4800" b="0" dirty="0"/>
              <a:t>Key ICAO provisions and </a:t>
            </a:r>
            <a:r>
              <a:rPr lang="en-US" sz="4800" b="0" dirty="0" smtClean="0"/>
              <a:t>activities</a:t>
            </a:r>
            <a:br>
              <a:rPr lang="en-US" sz="4800" b="0" dirty="0" smtClean="0"/>
            </a:br>
            <a:r>
              <a:rPr lang="en-US" sz="4800" b="0" dirty="0" smtClean="0"/>
              <a:t>related to Aviation </a:t>
            </a:r>
            <a:r>
              <a:rPr lang="en-US" sz="4800" b="0" dirty="0"/>
              <a:t>Cybersecurity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68DEF4F7-6848-70E9-1EA4-A2648E538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Nicolas </a:t>
            </a:r>
            <a:r>
              <a:rPr lang="en-CA" sz="3200" dirty="0"/>
              <a:t>Rallo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954D08-FEE2-1703-8DDF-36581F860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Regional Director</a:t>
            </a:r>
          </a:p>
          <a:p>
            <a:r>
              <a:rPr lang="en-US" dirty="0" smtClean="0"/>
              <a:t>ICAO European and North Atlantic Office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4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B003D39-75FE-7967-F56F-D1CF15DB21EF}"/>
              </a:ext>
            </a:extLst>
          </p:cNvPr>
          <p:cNvSpPr txBox="1"/>
          <p:nvPr/>
        </p:nvSpPr>
        <p:spPr>
          <a:xfrm>
            <a:off x="431370" y="1652986"/>
            <a:ext cx="1047964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54A4"/>
                </a:solidFill>
              </a:rPr>
              <a:t>Ratification of the international legal </a:t>
            </a:r>
            <a:r>
              <a:rPr lang="en-US" sz="2800" dirty="0" smtClean="0">
                <a:solidFill>
                  <a:srgbClr val="0054A4"/>
                </a:solidFill>
              </a:rPr>
              <a:t>instruments</a:t>
            </a:r>
            <a:endParaRPr lang="en-US" sz="2800" dirty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54A4"/>
                </a:solidFill>
              </a:rPr>
              <a:t>Comprehensive </a:t>
            </a:r>
            <a:r>
              <a:rPr lang="en-US" sz="2800" dirty="0">
                <a:solidFill>
                  <a:srgbClr val="0054A4"/>
                </a:solidFill>
              </a:rPr>
              <a:t>national regulatory </a:t>
            </a:r>
            <a:r>
              <a:rPr lang="en-US" sz="2800" dirty="0" smtClean="0">
                <a:solidFill>
                  <a:srgbClr val="0054A4"/>
                </a:solidFill>
              </a:rPr>
              <a:t>framework</a:t>
            </a:r>
            <a:endParaRPr lang="en-US" sz="2800" dirty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54A4"/>
                </a:solidFill>
              </a:rPr>
              <a:t>Holistic approach through interagency cooperation and </a:t>
            </a:r>
            <a:r>
              <a:rPr lang="en-US" sz="2800" dirty="0" smtClean="0">
                <a:solidFill>
                  <a:srgbClr val="0054A4"/>
                </a:solidFill>
              </a:rPr>
              <a:t>coordination</a:t>
            </a:r>
            <a:endParaRPr lang="en-US" sz="2800" dirty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54A4"/>
                </a:solidFill>
              </a:rPr>
              <a:t>Risk management to address new and emerging </a:t>
            </a:r>
            <a:r>
              <a:rPr lang="en-US" sz="2800" dirty="0" smtClean="0">
                <a:solidFill>
                  <a:srgbClr val="0054A4"/>
                </a:solidFill>
              </a:rPr>
              <a:t>threats</a:t>
            </a:r>
            <a:endParaRPr lang="en-US" sz="2800" dirty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54A4"/>
                </a:solidFill>
              </a:rPr>
              <a:t>Training and capacity </a:t>
            </a:r>
            <a:r>
              <a:rPr lang="en-US" sz="2800" dirty="0" smtClean="0">
                <a:solidFill>
                  <a:srgbClr val="0054A4"/>
                </a:solidFill>
              </a:rPr>
              <a:t>building</a:t>
            </a:r>
            <a:endParaRPr lang="en-US" sz="2800" dirty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54A4"/>
                </a:solidFill>
              </a:rPr>
              <a:t>Compliance monitoring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12" y="390294"/>
            <a:ext cx="109904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54A4"/>
                </a:solidFill>
              </a:rPr>
              <a:t>Key components </a:t>
            </a:r>
            <a:r>
              <a:rPr lang="en-US" sz="3600" dirty="0" smtClean="0">
                <a:solidFill>
                  <a:srgbClr val="0054A4"/>
                </a:solidFill>
              </a:rPr>
              <a:t>of a robust national cybersecurity system: </a:t>
            </a:r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4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B003D39-75FE-7967-F56F-D1CF15DB21EF}"/>
              </a:ext>
            </a:extLst>
          </p:cNvPr>
          <p:cNvSpPr txBox="1"/>
          <p:nvPr/>
        </p:nvSpPr>
        <p:spPr>
          <a:xfrm>
            <a:off x="431370" y="1652986"/>
            <a:ext cx="1047964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54A4"/>
                </a:solidFill>
                <a:latin typeface="Calibri"/>
              </a:rPr>
              <a:t>Introduction 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54A4"/>
                </a:solidFill>
                <a:latin typeface="Calibri"/>
              </a:rPr>
              <a:t>Key ICAO provisions </a:t>
            </a:r>
            <a:r>
              <a:rPr lang="en-US" sz="2800" dirty="0">
                <a:solidFill>
                  <a:srgbClr val="0054A4"/>
                </a:solidFill>
              </a:rPr>
              <a:t>on Aviation Cybersecurity </a:t>
            </a:r>
            <a:endParaRPr lang="en-US" sz="2800" dirty="0" smtClean="0">
              <a:solidFill>
                <a:srgbClr val="0054A4"/>
              </a:solidFill>
              <a:latin typeface="Calibri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54A4"/>
                </a:solidFill>
                <a:latin typeface="Calibri"/>
              </a:rPr>
              <a:t>ICAO Governance Structure for </a:t>
            </a:r>
            <a:r>
              <a:rPr lang="en-US" sz="2800" dirty="0">
                <a:solidFill>
                  <a:srgbClr val="0054A4"/>
                </a:solidFill>
              </a:rPr>
              <a:t>Aviation Cybersecurity </a:t>
            </a:r>
            <a:endParaRPr lang="en-US" sz="2800" dirty="0" smtClean="0">
              <a:solidFill>
                <a:srgbClr val="0054A4"/>
              </a:solidFill>
              <a:latin typeface="Calibri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54A4"/>
                </a:solidFill>
                <a:latin typeface="Calibri"/>
              </a:rPr>
              <a:t>Key ICAO activities in </a:t>
            </a:r>
            <a:r>
              <a:rPr lang="en-US" sz="2800" dirty="0">
                <a:solidFill>
                  <a:srgbClr val="0054A4"/>
                </a:solidFill>
              </a:rPr>
              <a:t>Aviation Cybersecurity </a:t>
            </a:r>
            <a:endParaRPr lang="en-US" sz="2800" dirty="0" smtClean="0">
              <a:solidFill>
                <a:srgbClr val="0054A4"/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54A4"/>
                </a:solidFill>
                <a:latin typeface="Calibri"/>
              </a:rPr>
              <a:t>Conclusion</a:t>
            </a:r>
            <a:endParaRPr lang="en-US" sz="2800" dirty="0">
              <a:solidFill>
                <a:srgbClr val="0054A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8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6" t="16331" r="480" b="777"/>
          <a:stretch/>
        </p:blipFill>
        <p:spPr>
          <a:xfrm>
            <a:off x="1134801" y="371508"/>
            <a:ext cx="4053425" cy="6160972"/>
          </a:xfrm>
        </p:spPr>
      </p:pic>
      <p:sp>
        <p:nvSpPr>
          <p:cNvPr id="6" name="TextBox 5"/>
          <p:cNvSpPr txBox="1"/>
          <p:nvPr/>
        </p:nvSpPr>
        <p:spPr>
          <a:xfrm>
            <a:off x="7005094" y="2988396"/>
            <a:ext cx="45541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54A4"/>
                </a:solidFill>
              </a:rPr>
              <a:t>Introduction</a:t>
            </a:r>
            <a:endParaRPr lang="en-CA" sz="3600" dirty="0">
              <a:solidFill>
                <a:schemeClr val="tx2"/>
              </a:solidFill>
            </a:endParaRPr>
          </a:p>
          <a:p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32605"/>
            <a:ext cx="12192000" cy="3253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15434" y="1202095"/>
            <a:ext cx="4460521" cy="1512167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lnSpc>
                <a:spcPts val="3700"/>
              </a:lnSpc>
              <a:buFont typeface="Arial" panose="020B0604020202020204" pitchFamily="34" charset="0"/>
              <a:buChar char="•"/>
            </a:pPr>
            <a:endParaRPr lang="en-US" sz="2000" spc="-51" dirty="0">
              <a:solidFill>
                <a:srgbClr val="0054A4"/>
              </a:solidFill>
              <a:latin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5844" y="-1"/>
            <a:ext cx="6228101" cy="653260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"/>
              </a:spcBef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A UN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specialized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agency</a:t>
            </a:r>
          </a:p>
          <a:p>
            <a:pPr marL="0" indent="0">
              <a:spcBef>
                <a:spcPts val="24"/>
              </a:spcBef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for civil aviation</a:t>
            </a:r>
          </a:p>
          <a:p>
            <a:pPr marL="0" indent="0">
              <a:spcBef>
                <a:spcPts val="24"/>
              </a:spcBef>
              <a:buNone/>
            </a:pPr>
            <a:r>
              <a:rPr lang="en-US" sz="10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spcBef>
                <a:spcPts val="24"/>
              </a:spcBef>
            </a:pP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Established 1944 on basis of Chicago Convention</a:t>
            </a:r>
          </a:p>
          <a:p>
            <a:pPr>
              <a:spcBef>
                <a:spcPts val="24"/>
              </a:spcBef>
            </a:pP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Headquartered </a:t>
            </a:r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in Montréal</a:t>
            </a: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, QC, </a:t>
            </a:r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Canada</a:t>
            </a:r>
          </a:p>
          <a:p>
            <a:pPr>
              <a:spcBef>
                <a:spcPts val="24"/>
              </a:spcBef>
            </a:pPr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7 Regional </a:t>
            </a: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offices + 1 RSO</a:t>
            </a:r>
            <a:endParaRPr lang="en-US" sz="2667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193 Contracting States</a:t>
            </a:r>
          </a:p>
          <a:p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19 Annexes, containing Standards </a:t>
            </a:r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and Recommended Practices (SARPs)</a:t>
            </a:r>
          </a:p>
          <a:p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Policies, plans, procedures and  </a:t>
            </a:r>
            <a:r>
              <a:rPr lang="en-US" sz="2667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guidance </a:t>
            </a: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material</a:t>
            </a:r>
          </a:p>
          <a:p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 key roles : standardization;  </a:t>
            </a:r>
            <a:r>
              <a:rPr lang="en-US" sz="2667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audit&amp;monitoring</a:t>
            </a:r>
            <a:r>
              <a:rPr lang="en-US" sz="2667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; capacity building &amp; implementation support</a:t>
            </a:r>
          </a:p>
          <a:p>
            <a:endParaRPr lang="en-US" sz="2667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618035" indent="-38098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endParaRPr lang="en-US" sz="2400" dirty="0">
              <a:solidFill>
                <a:srgbClr val="0070C0"/>
              </a:solidFill>
              <a:latin typeface="+mn-lt"/>
              <a:cs typeface="Arial"/>
            </a:endParaRPr>
          </a:p>
          <a:p>
            <a:pPr marL="618035" indent="-380981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60" y="1293486"/>
            <a:ext cx="4352895" cy="3840427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52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66087" y="2775976"/>
            <a:ext cx="3575121" cy="1005728"/>
            <a:chOff x="4670300" y="2012497"/>
            <a:chExt cx="2861819" cy="1555656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4670300" y="2012497"/>
              <a:ext cx="2861819" cy="15556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7"/>
            <p:cNvSpPr/>
            <p:nvPr/>
          </p:nvSpPr>
          <p:spPr>
            <a:xfrm>
              <a:off x="4715867" y="2089938"/>
              <a:ext cx="2770691" cy="14645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30" dirty="0">
                  <a:solidFill>
                    <a:srgbClr val="0054A4"/>
                  </a:solidFill>
                </a:rPr>
                <a:t>To serve as the global forum of States for international civil aviation </a:t>
              </a:r>
            </a:p>
          </p:txBody>
        </p:sp>
      </p:grpSp>
      <p:sp>
        <p:nvSpPr>
          <p:cNvPr id="8" name="Rounded Rectangle 4"/>
          <p:cNvSpPr/>
          <p:nvPr/>
        </p:nvSpPr>
        <p:spPr>
          <a:xfrm>
            <a:off x="1066234" y="2406309"/>
            <a:ext cx="3112837" cy="350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40640" rIns="60960" bIns="40640" numCol="1" spcCol="127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Vision</a:t>
            </a:r>
            <a:endParaRPr lang="en-GB" sz="2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8823" y="2757147"/>
            <a:ext cx="3520393" cy="1015708"/>
            <a:chOff x="2409836" y="1903385"/>
            <a:chExt cx="3581882" cy="2160614"/>
          </a:xfrm>
          <a:noFill/>
        </p:grpSpPr>
        <p:sp>
          <p:nvSpPr>
            <p:cNvPr id="10" name="Rounded Rectangle 9"/>
            <p:cNvSpPr/>
            <p:nvPr/>
          </p:nvSpPr>
          <p:spPr>
            <a:xfrm>
              <a:off x="2409836" y="1903385"/>
              <a:ext cx="3581882" cy="21606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2476378" y="2088376"/>
              <a:ext cx="3452057" cy="19123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30" dirty="0">
                  <a:solidFill>
                    <a:srgbClr val="0054A4"/>
                  </a:solidFill>
                </a:rPr>
                <a:t>Achieve the sustainable growth of the global civil aviation system </a:t>
              </a:r>
              <a:endParaRPr lang="en-GB" sz="2130" dirty="0">
                <a:solidFill>
                  <a:srgbClr val="0054A4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0" y="1624783"/>
            <a:ext cx="1416872" cy="1159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13" name="TextBox 12"/>
          <p:cNvSpPr txBox="1"/>
          <p:nvPr/>
        </p:nvSpPr>
        <p:spPr>
          <a:xfrm>
            <a:off x="7711786" y="2391680"/>
            <a:ext cx="32124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Mission</a:t>
            </a:r>
            <a:endParaRPr lang="en-GB" sz="26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41749" y="4155237"/>
            <a:ext cx="7986289" cy="1880073"/>
            <a:chOff x="2426991" y="3261695"/>
            <a:chExt cx="4191876" cy="921217"/>
          </a:xfrm>
        </p:grpSpPr>
        <p:sp>
          <p:nvSpPr>
            <p:cNvPr id="15" name="TextBox 14"/>
            <p:cNvSpPr txBox="1"/>
            <p:nvPr/>
          </p:nvSpPr>
          <p:spPr>
            <a:xfrm>
              <a:off x="2426991" y="3261695"/>
              <a:ext cx="4191876" cy="44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ICAO Strategic Objectives</a:t>
              </a:r>
              <a:endParaRPr lang="en-GB" sz="2600" b="1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71824" y="3548741"/>
              <a:ext cx="3598043" cy="634171"/>
              <a:chOff x="2702102" y="3563299"/>
              <a:chExt cx="3526082" cy="63417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8428" y="3565634"/>
                <a:ext cx="630936" cy="63093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9608" y="3565634"/>
                <a:ext cx="630936" cy="63093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0788" y="3566534"/>
                <a:ext cx="630936" cy="63093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7248" y="3563299"/>
                <a:ext cx="630936" cy="63093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2102" y="3565633"/>
                <a:ext cx="630936" cy="630936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986827" y="592574"/>
            <a:ext cx="701230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ICAO : the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UN specialized agency for civil aviation</a:t>
            </a:r>
          </a:p>
        </p:txBody>
      </p:sp>
    </p:spTree>
    <p:extLst>
      <p:ext uri="{BB962C8B-B14F-4D97-AF65-F5344CB8AC3E}">
        <p14:creationId xmlns:p14="http://schemas.microsoft.com/office/powerpoint/2010/main" val="33413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DEE8363-CF33-ACF5-7BC4-BD9DA4E92C51}"/>
              </a:ext>
            </a:extLst>
          </p:cNvPr>
          <p:cNvSpPr txBox="1">
            <a:spLocks/>
          </p:cNvSpPr>
          <p:nvPr/>
        </p:nvSpPr>
        <p:spPr>
          <a:xfrm>
            <a:off x="0" y="99321"/>
            <a:ext cx="11417643" cy="68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4400" b="1">
                <a:solidFill>
                  <a:srgbClr val="E466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3"/>
                </a:solidFill>
              </a:rPr>
              <a:t>A global challenge calling for a global and coordinated response</a:t>
            </a:r>
            <a:endParaRPr lang="en-CA" sz="3200" dirty="0">
              <a:solidFill>
                <a:schemeClr val="accent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95B183-40E6-8C35-1D2F-4C7CBFCA17BD}"/>
              </a:ext>
            </a:extLst>
          </p:cNvPr>
          <p:cNvSpPr txBox="1">
            <a:spLocks/>
          </p:cNvSpPr>
          <p:nvPr/>
        </p:nvSpPr>
        <p:spPr>
          <a:xfrm>
            <a:off x="406022" y="958622"/>
            <a:ext cx="4394063" cy="44697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37021"/>
              </a:buClr>
              <a:buFont typeface="Arial" pitchFamily="34" charset="0"/>
              <a:buNone/>
            </a:pPr>
            <a:r>
              <a:rPr lang="en-US" sz="2400" b="1" dirty="0">
                <a:latin typeface="Calibri"/>
              </a:rPr>
              <a:t>Impact of </a:t>
            </a:r>
            <a:r>
              <a:rPr lang="en-US" sz="2400" b="1" dirty="0">
                <a:solidFill>
                  <a:srgbClr val="A74233"/>
                </a:solidFill>
                <a:latin typeface="Calibri"/>
              </a:rPr>
              <a:t>Technology</a:t>
            </a:r>
            <a:r>
              <a:rPr lang="en-US" sz="2400" b="1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3AFB0-EED0-10A5-B0C1-CA841138969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90" y="4801865"/>
            <a:ext cx="1800000" cy="1440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352E75-3A15-D5A0-D57B-9F3184700F9E}"/>
              </a:ext>
            </a:extLst>
          </p:cNvPr>
          <p:cNvCxnSpPr>
            <a:cxnSpLocks/>
          </p:cNvCxnSpPr>
          <p:nvPr/>
        </p:nvCxnSpPr>
        <p:spPr>
          <a:xfrm>
            <a:off x="2578676" y="1577687"/>
            <a:ext cx="0" cy="4680000"/>
          </a:xfrm>
          <a:prstGeom prst="line">
            <a:avLst/>
          </a:prstGeom>
          <a:ln w="38100">
            <a:solidFill>
              <a:srgbClr val="0054A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12759D4-341E-D5C0-2225-450819F27AB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90" y="3189776"/>
            <a:ext cx="180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4D6C0A-F38B-99D5-0122-C140D356D2D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2" y="4801865"/>
            <a:ext cx="1800000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BA9C55-04A5-E9B9-856D-6073FF33532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2" y="1577687"/>
            <a:ext cx="1800000" cy="14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FEFA93-CFEB-0F5D-13F5-FDF235AFE7C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5" y="3189776"/>
            <a:ext cx="1800000" cy="14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7AFA4F-9D06-E208-202B-796B07E5FFA0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90" y="1577687"/>
            <a:ext cx="1800000" cy="1440000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47412D2E-87BD-27B6-DC9B-D7D07F6167E7}"/>
              </a:ext>
            </a:extLst>
          </p:cNvPr>
          <p:cNvSpPr>
            <a:spLocks noChangeAspect="1"/>
          </p:cNvSpPr>
          <p:nvPr/>
        </p:nvSpPr>
        <p:spPr>
          <a:xfrm>
            <a:off x="5221503" y="2007944"/>
            <a:ext cx="6699466" cy="3572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00698E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FFEB52-CF5F-F859-8E1D-1E83343C93EA}"/>
              </a:ext>
            </a:extLst>
          </p:cNvPr>
          <p:cNvSpPr txBox="1">
            <a:spLocks noChangeAspect="1"/>
          </p:cNvSpPr>
          <p:nvPr/>
        </p:nvSpPr>
        <p:spPr>
          <a:xfrm>
            <a:off x="10999702" y="5334120"/>
            <a:ext cx="936000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>
                <a:solidFill>
                  <a:schemeClr val="bg1"/>
                </a:solidFill>
              </a:rPr>
              <a:t>Source: Airbus</a:t>
            </a:r>
            <a:endParaRPr lang="en-CA" sz="1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6" t="16331" r="480" b="777"/>
          <a:stretch/>
        </p:blipFill>
        <p:spPr>
          <a:xfrm>
            <a:off x="1134801" y="371508"/>
            <a:ext cx="4053425" cy="6160972"/>
          </a:xfrm>
        </p:spPr>
      </p:pic>
      <p:sp>
        <p:nvSpPr>
          <p:cNvPr id="6" name="TextBox 5"/>
          <p:cNvSpPr txBox="1"/>
          <p:nvPr/>
        </p:nvSpPr>
        <p:spPr>
          <a:xfrm>
            <a:off x="7005094" y="2988396"/>
            <a:ext cx="45541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54A4"/>
                </a:solidFill>
              </a:rPr>
              <a:t>Key ICAO </a:t>
            </a:r>
            <a:r>
              <a:rPr lang="en-US" sz="3600" dirty="0" smtClean="0">
                <a:solidFill>
                  <a:srgbClr val="0054A4"/>
                </a:solidFill>
              </a:rPr>
              <a:t>provisions </a:t>
            </a:r>
            <a:r>
              <a:rPr lang="en-US" sz="3600" dirty="0">
                <a:solidFill>
                  <a:srgbClr val="0054A4"/>
                </a:solidFill>
              </a:rPr>
              <a:t>for Aviation Cybersecurity</a:t>
            </a:r>
            <a:endParaRPr lang="en-CA" sz="3600" dirty="0">
              <a:solidFill>
                <a:schemeClr val="tx2"/>
              </a:solidFill>
            </a:endParaRPr>
          </a:p>
          <a:p>
            <a:endParaRPr lang="en-CA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F2A4EF6331D409DF4800E356D3B75" ma:contentTypeVersion="11" ma:contentTypeDescription="Create a new document." ma:contentTypeScope="" ma:versionID="74fbaf14a2c7c7a0947b5569f713254d">
  <xsd:schema xmlns:xsd="http://www.w3.org/2001/XMLSchema" xmlns:xs="http://www.w3.org/2001/XMLSchema" xmlns:p="http://schemas.microsoft.com/office/2006/metadata/properties" xmlns:ns3="ab86d722-3945-417c-b33c-2aa3cf5c0f16" xmlns:ns4="65451ddf-72b3-4393-a8b1-a95e04087b8e" targetNamespace="http://schemas.microsoft.com/office/2006/metadata/properties" ma:root="true" ma:fieldsID="89d2fc314da94061726504f2371e511f" ns3:_="" ns4:_="">
    <xsd:import namespace="ab86d722-3945-417c-b33c-2aa3cf5c0f16"/>
    <xsd:import namespace="65451ddf-72b3-4393-a8b1-a95e04087b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d722-3945-417c-b33c-2aa3cf5c0f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51ddf-72b3-4393-a8b1-a95e04087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CA4837-EC99-4884-A681-97EC279CB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993BCF-22C2-4328-818A-D840990D836D}">
  <ds:schemaRefs>
    <ds:schemaRef ds:uri="65451ddf-72b3-4393-a8b1-a95e04087b8e"/>
    <ds:schemaRef ds:uri="ab86d722-3945-417c-b33c-2aa3cf5c0f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31FB83-D3C7-4B20-BB70-76F2B76FC1E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5451ddf-72b3-4393-a8b1-a95e04087b8e"/>
    <ds:schemaRef ds:uri="http://purl.org/dc/elements/1.1/"/>
    <ds:schemaRef ds:uri="http://schemas.microsoft.com/office/2006/metadata/properties"/>
    <ds:schemaRef ds:uri="ab86d722-3945-417c-b33c-2aa3cf5c0f1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1375</Words>
  <Application>Microsoft Office PowerPoint</Application>
  <PresentationFormat>Widescreen</PresentationFormat>
  <Paragraphs>235</Paragraphs>
  <Slides>31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Adobe Naskh Medium</vt:lpstr>
      <vt:lpstr>Arial</vt:lpstr>
      <vt:lpstr>Calibri</vt:lpstr>
      <vt:lpstr>Calibri Light</vt:lpstr>
      <vt:lpstr>Helvetica Neue</vt:lpstr>
      <vt:lpstr>Helvetica Neue Medium</vt:lpstr>
      <vt:lpstr>Lucida Console</vt:lpstr>
      <vt:lpstr>Roboto Lt</vt:lpstr>
      <vt:lpstr>Times New Roman</vt:lpstr>
      <vt:lpstr>Wingdings</vt:lpstr>
      <vt:lpstr>Office Theme</vt:lpstr>
      <vt:lpstr>Presentazione standard di PowerPoint</vt:lpstr>
      <vt:lpstr>Presentazione standard di PowerPoint</vt:lpstr>
      <vt:lpstr>Key ICAO provisions and activities related to Aviation Cybersecurity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Trust Framework Panel</vt:lpstr>
      <vt:lpstr>TFP Working Groups and Key Tasks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Karaki, Rachad</dc:creator>
  <cp:lastModifiedBy>ENAC</cp:lastModifiedBy>
  <cp:revision>77</cp:revision>
  <dcterms:created xsi:type="dcterms:W3CDTF">2020-01-08T15:21:02Z</dcterms:created>
  <dcterms:modified xsi:type="dcterms:W3CDTF">2023-11-09T15:30:23Z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0x0101003FAF2A4EF6331D409DF4800E356D3B75</vt:lpwstr>
  </property>
</Properties>
</file>